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25" autoAdjust="0"/>
  </p:normalViewPr>
  <p:slideViewPr>
    <p:cSldViewPr>
      <p:cViewPr varScale="1">
        <p:scale>
          <a:sx n="72" d="100"/>
          <a:sy n="7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2813-5F5F-486A-AB5A-D811B6D1DC1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5530E-A7FA-4111-8FB8-8C0F2EDB8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q\Desktop\&#1055;&#1090;&#1080;&#1094;&#1099;%20&#1079;&#1080;&#1084;&#1086;&#1081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q\Downloads\ded_moroz_i_sery_volk_%5btfile.ru%5d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JbS_6L4fI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428604"/>
            <a:ext cx="6802988" cy="51022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5786454"/>
            <a:ext cx="5486400" cy="8048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Презентация для дошкольников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Автор: Тихомирова Т.С.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q\Desktop\Зима\xSdMlKZq7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466894" cy="597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mpBrG7q-TJ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4095" y="785794"/>
            <a:ext cx="3771635" cy="5340369"/>
          </a:xfrm>
        </p:spPr>
      </p:pic>
      <p:pic>
        <p:nvPicPr>
          <p:cNvPr id="8" name="Содержимое 4" descr="Wg3_gk4pz_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78269" y="1600200"/>
            <a:ext cx="3196461" cy="4525963"/>
          </a:xfrm>
        </p:spPr>
      </p:pic>
      <p:pic>
        <p:nvPicPr>
          <p:cNvPr id="7170" name="Picture 2" descr="C:\Users\1q\Desktop\Зима\Wg3_gk4pz_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3771635" cy="5340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Comic Sans MS" pitchFamily="66" charset="0"/>
              </a:rPr>
              <a:t>Рассказ по картинке</a:t>
            </a:r>
            <a:endParaRPr lang="ru-RU" sz="40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Orndvg64W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217043" cy="5192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Comic Sans MS" pitchFamily="66" charset="0"/>
              </a:rPr>
              <a:t>Зимующие птицы</a:t>
            </a:r>
            <a:endParaRPr lang="ru-RU" sz="40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Птицы зимо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071546"/>
            <a:ext cx="7143784" cy="5357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Comic Sans MS" pitchFamily="66" charset="0"/>
              </a:rPr>
              <a:t>Чудесный </a:t>
            </a:r>
            <a:r>
              <a:rPr lang="ru-RU" sz="4000" b="1" i="1" dirty="0" err="1" smtClean="0">
                <a:solidFill>
                  <a:srgbClr val="0070C0"/>
                </a:solidFill>
                <a:latin typeface="Comic Sans MS" pitchFamily="66" charset="0"/>
              </a:rPr>
              <a:t>праздник-Новый</a:t>
            </a:r>
            <a:r>
              <a:rPr lang="ru-RU" sz="4000" b="1" i="1" dirty="0" smtClean="0">
                <a:solidFill>
                  <a:srgbClr val="0070C0"/>
                </a:solidFill>
                <a:latin typeface="Comic Sans MS" pitchFamily="66" charset="0"/>
              </a:rPr>
              <a:t> год</a:t>
            </a:r>
            <a:endParaRPr lang="ru-RU" sz="40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Что такое Новый год?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Это все наоборот: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Елки в комнате растут,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Белки шишек не грызут,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Зайцы рядом с волком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На колючей елке!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Дождик тоже не простой,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В Новый год он золотой,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Блещет что есть мочи,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Никого не мочит,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Даже Дедушка Мороз</a:t>
            </a:r>
            <a:b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Никому не щиплет нос.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Е. Михайлова</a:t>
            </a:r>
          </a:p>
          <a:p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Picture 12" descr="80671417_large_0_783f4_91e716fc_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214686"/>
            <a:ext cx="2132013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Comic Sans MS" pitchFamily="66" charset="0"/>
              </a:rPr>
              <a:t>Загадки</a:t>
            </a:r>
            <a:endParaRPr lang="ru-RU" sz="40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268931"/>
          </a:xfrm>
        </p:spPr>
        <p:txBody>
          <a:bodyPr anchor="t" anchorCtr="0">
            <a:noAutofit/>
          </a:bodyPr>
          <a:lstStyle/>
          <a:p>
            <a:pPr algn="r">
              <a:buNone/>
            </a:pPr>
            <a:r>
              <a:rPr lang="ru-RU" sz="1600" b="1" dirty="0" smtClean="0">
                <a:latin typeface="Comic Sans MS" pitchFamily="66" charset="0"/>
              </a:rPr>
              <a:t>Елка в праздник Новый Год 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Взрослых и детей зовет. 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Приглашает весь народ 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В новогодний … </a:t>
            </a:r>
            <a:r>
              <a:rPr lang="ru-RU" sz="1600" b="1" dirty="0" smtClean="0">
                <a:solidFill>
                  <a:srgbClr val="A50021"/>
                </a:solidFill>
                <a:latin typeface="Comic Sans MS" pitchFamily="66" charset="0"/>
              </a:rPr>
              <a:t>(хоровод</a:t>
            </a:r>
            <a:r>
              <a:rPr lang="ru-RU" sz="1600" b="1" dirty="0" smtClean="0">
                <a:solidFill>
                  <a:srgbClr val="A50021"/>
                </a:solidFill>
                <a:latin typeface="Comic Sans MS" pitchFamily="66" charset="0"/>
              </a:rPr>
              <a:t>)</a:t>
            </a:r>
            <a:r>
              <a:rPr lang="ru-RU" sz="1600" b="1" dirty="0" smtClean="0">
                <a:solidFill>
                  <a:srgbClr val="A50021"/>
                </a:solidFill>
                <a:latin typeface="Comic Sans MS" pitchFamily="66" charset="0"/>
              </a:rPr>
              <a:t> </a:t>
            </a:r>
            <a:r>
              <a:rPr lang="ru-RU" sz="1600" b="1" dirty="0" smtClean="0">
                <a:latin typeface="Comic Sans MS" pitchFamily="66" charset="0"/>
              </a:rPr>
              <a:t> </a:t>
            </a:r>
            <a:endParaRPr lang="ru-RU" sz="16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Всюду в этот праздник грохот! 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Взрыв, за ним веселый хохот! 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Очень шумная игрушка – 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Новогодняя… </a:t>
            </a:r>
            <a:r>
              <a:rPr lang="ru-RU" sz="1600" b="1" dirty="0" smtClean="0">
                <a:solidFill>
                  <a:srgbClr val="A50021"/>
                </a:solidFill>
                <a:latin typeface="Comic Sans MS" pitchFamily="66" charset="0"/>
              </a:rPr>
              <a:t>(хлопушка)</a:t>
            </a:r>
            <a:r>
              <a:rPr lang="ru-RU" sz="1600" b="1" dirty="0" smtClean="0">
                <a:latin typeface="Comic Sans MS" pitchFamily="66" charset="0"/>
              </a:rPr>
              <a:t> </a:t>
            </a:r>
          </a:p>
          <a:p>
            <a:pPr algn="r">
              <a:buNone/>
            </a:pPr>
            <a:r>
              <a:rPr lang="ru-RU" sz="1600" b="1" dirty="0" smtClean="0">
                <a:latin typeface="Comic Sans MS" pitchFamily="66" charset="0"/>
              </a:rPr>
              <a:t>Дед </a:t>
            </a:r>
            <a:r>
              <a:rPr lang="ru-RU" sz="1600" b="1" dirty="0" smtClean="0">
                <a:latin typeface="Comic Sans MS" pitchFamily="66" charset="0"/>
              </a:rPr>
              <a:t>мороз пришел к нам в гости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С хрупкой, белоснежной гостьей.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Он назвал ее дочуркой.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Эта девочка… </a:t>
            </a:r>
            <a:r>
              <a:rPr lang="ru-RU" sz="1600" b="1" dirty="0" smtClean="0">
                <a:solidFill>
                  <a:srgbClr val="A50021"/>
                </a:solidFill>
                <a:latin typeface="Comic Sans MS" pitchFamily="66" charset="0"/>
              </a:rPr>
              <a:t>(</a:t>
            </a:r>
            <a:r>
              <a:rPr lang="ru-RU" sz="1600" b="1" dirty="0" smtClean="0">
                <a:solidFill>
                  <a:srgbClr val="A50021"/>
                </a:solidFill>
                <a:latin typeface="Comic Sans MS" pitchFamily="66" charset="0"/>
              </a:rPr>
              <a:t>Снегурка)</a:t>
            </a:r>
          </a:p>
          <a:p>
            <a:pPr>
              <a:buNone/>
            </a:pPr>
            <a:r>
              <a:rPr lang="ru-RU" sz="1600" b="1" dirty="0" smtClean="0">
                <a:latin typeface="Comic Sans MS" pitchFamily="66" charset="0"/>
              </a:rPr>
              <a:t>В </a:t>
            </a:r>
            <a:r>
              <a:rPr lang="ru-RU" sz="1600" b="1" dirty="0" smtClean="0">
                <a:latin typeface="Comic Sans MS" pitchFamily="66" charset="0"/>
              </a:rPr>
              <a:t>небесах она сверкает, 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Нашу елку украшает. 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Не померкнет никогда 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В новогодний день … </a:t>
            </a:r>
            <a:r>
              <a:rPr lang="ru-RU" sz="1600" b="1" dirty="0" smtClean="0">
                <a:solidFill>
                  <a:srgbClr val="A50021"/>
                </a:solidFill>
                <a:latin typeface="Comic Sans MS" pitchFamily="66" charset="0"/>
              </a:rPr>
              <a:t>(</a:t>
            </a:r>
            <a:r>
              <a:rPr lang="ru-RU" sz="1600" b="1" dirty="0" smtClean="0">
                <a:solidFill>
                  <a:srgbClr val="A50021"/>
                </a:solidFill>
                <a:latin typeface="Comic Sans MS" pitchFamily="66" charset="0"/>
              </a:rPr>
              <a:t>звезда)</a:t>
            </a:r>
          </a:p>
          <a:p>
            <a:pPr algn="r">
              <a:buNone/>
            </a:pPr>
            <a:r>
              <a:rPr lang="ru-RU" sz="1600" b="1" dirty="0" smtClean="0">
                <a:latin typeface="Comic Sans MS" pitchFamily="66" charset="0"/>
              </a:rPr>
              <a:t> </a:t>
            </a:r>
            <a:r>
              <a:rPr lang="ru-RU" sz="1600" b="1" dirty="0" smtClean="0">
                <a:latin typeface="Comic Sans MS" pitchFamily="66" charset="0"/>
              </a:rPr>
              <a:t>В Новый Год мы не грустим, 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Мы под елочкой сидим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И друг другу с выраженьем </a:t>
            </a:r>
            <a:br>
              <a:rPr lang="ru-RU" sz="1600" b="1" dirty="0" smtClean="0">
                <a:latin typeface="Comic Sans MS" pitchFamily="66" charset="0"/>
              </a:rPr>
            </a:br>
            <a:r>
              <a:rPr lang="ru-RU" sz="1600" b="1" dirty="0" smtClean="0">
                <a:latin typeface="Comic Sans MS" pitchFamily="66" charset="0"/>
              </a:rPr>
              <a:t>Говорим мы… </a:t>
            </a:r>
            <a:r>
              <a:rPr lang="ru-RU" sz="1600" b="1" dirty="0" smtClean="0">
                <a:solidFill>
                  <a:srgbClr val="A50021"/>
                </a:solidFill>
                <a:latin typeface="Comic Sans MS" pitchFamily="66" charset="0"/>
              </a:rPr>
              <a:t>(</a:t>
            </a:r>
            <a:r>
              <a:rPr lang="ru-RU" sz="1600" b="1" dirty="0" smtClean="0">
                <a:solidFill>
                  <a:srgbClr val="A50021"/>
                </a:solidFill>
                <a:latin typeface="Comic Sans MS" pitchFamily="66" charset="0"/>
              </a:rPr>
              <a:t>поздравленья)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4" name="Picture 31" descr="374543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1785950" cy="1775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Рассказ про Новый год для детей</a:t>
            </a:r>
            <a:b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sz="2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61436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Comic Sans MS" pitchFamily="66" charset="0"/>
              </a:rPr>
              <a:t>Елочка</a:t>
            </a:r>
            <a:endParaRPr lang="ru-RU" sz="1800" b="1" i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Наступал Новый год, и Виталику очень хотелось, чтобы у него дома стояла ёлочка. Он мечтал, как украсил бы её разноцветными шарами, маленькими свечами, красивыми гирляндами. Все друзья мальчика давно купили ёлки, а у него ёлки не было. Когда он пришёл на ёлочный базар, там уже ничего не осталось, последняя ёлка была продана. «</a:t>
            </a:r>
            <a:r>
              <a:rPr lang="ru-RU" sz="1200" dirty="0" err="1" smtClean="0">
                <a:latin typeface="Comic Sans MS" pitchFamily="66" charset="0"/>
              </a:rPr>
              <a:t>Пойду-ка</a:t>
            </a:r>
            <a:r>
              <a:rPr lang="ru-RU" sz="1200" dirty="0" smtClean="0">
                <a:latin typeface="Comic Sans MS" pitchFamily="66" charset="0"/>
              </a:rPr>
              <a:t> я в лес, — решил Виталик, — может быть, там и подыщу себе ёлку». Он взял топор и отправился в лес, туда, где росли большие и пышные ёлки, такие высокие и такие густые, каких ещё никогда и ни у кого не было.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После долгого и трудного пути по глубоким сугробам Виталик, наконец, пришёл к цели: он начал рубить одну из самых лучших ёлок — густую и пушистую. Дерево было таким огромным, что, срубив его, мальчик даже не смог приподнять свою добычу. Тогда он решил разрубить ёлку посередине. Но и эта ноша оказалась ему не под силу: Виталик, кряхтя, протащил её несколько метров, перевёл дыхание и опять принялся за работу. Никогда, наверное, не доберётся он до дома!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Измучившись вконец, малыш решил снова укоротить ёлку наполовину. «Плохо, конечно, — подумал он, — но моя ёлка всё равно останется самой лучшей. Затем он опять двинулся в путь.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До дома было всё ещё далеко, с Виталика крупными каплями уже лил пот, его руки были ободраны. И так, ещё много раз останавливаясь и всё укорачивая и укорачивая ёлочку, добрался Виталик до своего домика. Глядит — а от ёлки-то осталась только верхушка!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Расстроенный, Виталик вернулся в лес и подыскал ёлочку поменьше — маленькую пушистую красавицу. Он уже было поднял топор, чтобы срубить её, но тут откуда ни возьмись появился зайчик и умоляюще закричал: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— Не руби её, пожалуйста! Это единственная маленькая ёлочка, которая у нас осталась!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Виталик с тоской опустил голову: «Теперь у меня не будет новогодней ёлки, — подумал он, но тут же его глаза вновь загорелись, — а может быть, нарядить вот эту, лесную?»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Он быстро сбегал домой и принёс для ёлочки разные украшения: блестящие игрушки, разноцветные шарики, затейливые гирлянды.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Лес оживился: прибежали белочки, прилетели воробьи, снегири, прискакали зайчата. Одни подвешивали шарики, другие подвязывали гирлянды, прикрепляли свечи. Ёлочка получилась очень нарядная, и все от души радовались, глядя на неё.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— Спасибо тебе, мальчик, за то, что ты устроил нам праздник! Мы тоже хотим сделать тебе подарок. Вот, возьми жёлуди и гирлянды из дубовых листьев. Укрась ими свой дом.</a:t>
            </a:r>
          </a:p>
          <a:p>
            <a:endParaRPr lang="ru-RU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Comic Sans MS" pitchFamily="66" charset="0"/>
              </a:rPr>
              <a:t>Дед Мороз и серый волк</a:t>
            </a:r>
            <a:endParaRPr lang="ru-RU" sz="40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ded_moroz_i_sery_volk_[tfile.ru]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7300" y="1177925"/>
            <a:ext cx="66294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4Wgn5Trb9S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3867766" cy="5471032"/>
          </a:xfrm>
        </p:spPr>
      </p:pic>
      <p:pic>
        <p:nvPicPr>
          <p:cNvPr id="10" name="Содержимое 9" descr="VhWC5aad3P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642918"/>
            <a:ext cx="3871254" cy="5475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Загадки</a:t>
            </a:r>
            <a:endParaRPr lang="ru-RU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a5yN2CQ4sF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3504851" cy="4957682"/>
          </a:xfrm>
        </p:spPr>
      </p:pic>
      <p:pic>
        <p:nvPicPr>
          <p:cNvPr id="6" name="Содержимое 5" descr="Fm-ATeRoeO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357298"/>
            <a:ext cx="3461171" cy="4892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q\Desktop\Зима\J2qhuDNjt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52"/>
            <a:ext cx="4596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q\Desktop\Зима\rcHHlHIz8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4429156" cy="626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q\Desktop\Зима\7LsCgQ6yU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4573617" cy="646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Зимние забавы</a:t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(рассказы по картинкам)</a:t>
            </a:r>
            <a:endParaRPr lang="ru-RU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ETemmA77Jb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0810" y="1600200"/>
            <a:ext cx="3151379" cy="4525963"/>
          </a:xfrm>
        </p:spPr>
      </p:pic>
      <p:pic>
        <p:nvPicPr>
          <p:cNvPr id="6" name="Содержимое 5" descr="GBSRempccM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6120" y="1600200"/>
            <a:ext cx="31027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Зимние забавы</a:t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(рассказы по картинкам)</a:t>
            </a:r>
            <a:endParaRPr lang="ru-RU" dirty="0"/>
          </a:p>
        </p:txBody>
      </p:sp>
      <p:pic>
        <p:nvPicPr>
          <p:cNvPr id="5" name="Содержимое 4" descr="h0Lokhg4HH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0700" y="1600200"/>
            <a:ext cx="3111600" cy="4525963"/>
          </a:xfrm>
        </p:spPr>
      </p:pic>
      <p:pic>
        <p:nvPicPr>
          <p:cNvPr id="6" name="Содержимое 5" descr="pShZu7vyf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0540" y="1600200"/>
            <a:ext cx="30939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Зимние забавы</a:t>
            </a:r>
            <a:b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(рассказы по картинкам)</a:t>
            </a:r>
            <a:endParaRPr lang="ru-RU" dirty="0"/>
          </a:p>
        </p:txBody>
      </p:sp>
      <p:pic>
        <p:nvPicPr>
          <p:cNvPr id="9" name="Содержимое 8" descr="Qs5Ho7RpTy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9650" y="1600200"/>
            <a:ext cx="3133699" cy="4525963"/>
          </a:xfrm>
        </p:spPr>
      </p:pic>
      <p:pic>
        <p:nvPicPr>
          <p:cNvPr id="10" name="Содержимое 9" descr="YGB146wfC8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1700" y="1600200"/>
            <a:ext cx="3111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</Words>
  <Application>Microsoft Office PowerPoint</Application>
  <PresentationFormat>Экран (4:3)</PresentationFormat>
  <Paragraphs>30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Загадки</vt:lpstr>
      <vt:lpstr>Слайд 4</vt:lpstr>
      <vt:lpstr>Слайд 5</vt:lpstr>
      <vt:lpstr>Слайд 6</vt:lpstr>
      <vt:lpstr>Зимние забавы (рассказы по картинкам)</vt:lpstr>
      <vt:lpstr>Зимние забавы (рассказы по картинкам)</vt:lpstr>
      <vt:lpstr>Зимние забавы (рассказы по картинкам)</vt:lpstr>
      <vt:lpstr>Слайд 10</vt:lpstr>
      <vt:lpstr>Слайд 11</vt:lpstr>
      <vt:lpstr>Рассказ по картинке</vt:lpstr>
      <vt:lpstr>Зимующие птицы</vt:lpstr>
      <vt:lpstr>Чудесный праздник-Новый год</vt:lpstr>
      <vt:lpstr>Загадки</vt:lpstr>
      <vt:lpstr>Рассказ про Новый год для детей </vt:lpstr>
      <vt:lpstr>Дед Мороз и серый волк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1q</dc:creator>
  <cp:lastModifiedBy>1q</cp:lastModifiedBy>
  <cp:revision>9</cp:revision>
  <dcterms:created xsi:type="dcterms:W3CDTF">2015-12-01T11:45:02Z</dcterms:created>
  <dcterms:modified xsi:type="dcterms:W3CDTF">2015-12-01T20:28:53Z</dcterms:modified>
</cp:coreProperties>
</file>