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71FFC6"/>
    <a:srgbClr val="FF7575"/>
    <a:srgbClr val="FFCCCC"/>
    <a:srgbClr val="FF8181"/>
    <a:srgbClr val="FF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allpaper_19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 userDrawn="1"/>
        </p:nvSpPr>
        <p:spPr>
          <a:xfrm>
            <a:off x="1214414" y="3929066"/>
            <a:ext cx="4857784" cy="1857388"/>
          </a:xfrm>
          <a:prstGeom prst="wedgeRoundRectCallout">
            <a:avLst>
              <a:gd name="adj1" fmla="val 59428"/>
              <a:gd name="adj2" fmla="val 11902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 userDrawn="1"/>
        </p:nvSpPr>
        <p:spPr>
          <a:xfrm>
            <a:off x="928662" y="857232"/>
            <a:ext cx="7215238" cy="2357454"/>
          </a:xfrm>
          <a:prstGeom prst="cloudCallout">
            <a:avLst>
              <a:gd name="adj1" fmla="val 28779"/>
              <a:gd name="adj2" fmla="val 67110"/>
            </a:avLst>
          </a:prstGeom>
          <a:solidFill>
            <a:srgbClr val="FFCCCC"/>
          </a:solidFill>
          <a:ln>
            <a:solidFill>
              <a:srgbClr val="FF757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1438" y="71438"/>
            <a:ext cx="9001156" cy="6715148"/>
          </a:xfrm>
          <a:prstGeom prst="rect">
            <a:avLst/>
          </a:prstGeom>
          <a:noFill/>
          <a:ln w="57150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28596" y="357166"/>
            <a:ext cx="8286808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ED727-27CD-4E07-8BCC-54F7ACA67BF1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14282" y="214290"/>
            <a:ext cx="8715436" cy="6500858"/>
          </a:xfrm>
          <a:prstGeom prst="rect">
            <a:avLst/>
          </a:prstGeom>
          <a:noFill/>
          <a:ln w="76200">
            <a:solidFill>
              <a:srgbClr val="FF818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96752"/>
            <a:ext cx="7772400" cy="151216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«Познавательное развитие»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познавательно-исследовательской деятельности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группа раннего возраста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149080"/>
            <a:ext cx="4824536" cy="144016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ГБДОУ детский сад №12.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Рыбакова </a:t>
            </a:r>
          </a:p>
          <a:p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Наталья Николаевна</a:t>
            </a:r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«Мыльные пузыри»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293096"/>
            <a:ext cx="2808312" cy="2106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844824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27584" y="1844823"/>
            <a:ext cx="42484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Программное содержание: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ребятам, как с помощью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жидкого мыла и воды получаются мыльные пузыри;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любознательность,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мелкую моторику.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предложить детям самим, с помощью венчика ,взбить пену. Затем попробовать надуть мыльный пузырь, используя трубочки.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23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11430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«Что растворяется в воде?»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76872"/>
            <a:ext cx="4025420" cy="3019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778927" y="2060848"/>
            <a:ext cx="374441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Программное содержание: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детям растворимость и нерастворимость в воде различных веществ.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по очереди растворять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воде различные вещества (мука, сахар, песок) и затем посмотреть, что растворилось, 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нет; развивать любознательность, наблюдательность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337210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«Рыбалка»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284984"/>
            <a:ext cx="3809396" cy="2857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43608" y="1988840"/>
            <a:ext cx="7272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Программное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детям свойства магнита, что магнит притягивает некоторые предметы.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ребята с помощью удочек ловят рыбок с магнитиком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«Фасоль»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73016"/>
            <a:ext cx="3902082" cy="2926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115616" y="1700808"/>
            <a:ext cx="72728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Программное содержание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развивать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любознательность, наблюдательность.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ребятам предлагается найти различные  предметы, например, геометрические фигурки в ёмкости с фасолью.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«Что плавает, что нет»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28800"/>
            <a:ext cx="3881404" cy="2911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55576" y="2060848"/>
            <a:ext cx="38164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Программное содержание: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детям, что предметы могут быть лёгкими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тяжёлыми, развивать любознательность, наблюдательность.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предложить детям по очереди опустить в воду резиновые игрушки, затем-камушки.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45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«Водяная мельница»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789040"/>
            <a:ext cx="3782549" cy="28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270751" y="1772816"/>
            <a:ext cx="6696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Программное содержание: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детям , как вода может приводить в движение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предметы, развивать любознательность, наблюдательность.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предложить детям  набрать в лейку воды и  полить на водяную мельницу.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«Песок»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121696"/>
            <a:ext cx="3024336" cy="226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109673"/>
            <a:ext cx="3059832" cy="2294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486953" y="1628800"/>
            <a:ext cx="62646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Программное содержание: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детям свойства песка (мокрый, сухой), развивать любознательность, наблюдательность.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предложить детям построить куличик из сухого песка-что получится, затем намочить песок и попробовать ещё раз.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00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«Волшебное сито»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38" y="3861048"/>
            <a:ext cx="3500206" cy="2625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297" y="3861048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916538" y="1628800"/>
            <a:ext cx="71287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Программное содержание: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детям, что с помощью сито, можно отделить фасоль и др.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песка, развивать любознательность, наблюдательность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положить несколько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фасолинок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каждому на поднос, а затем предложить , с помощью сито отделить фасоль от песка.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7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«Волшебный рисунок»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04864"/>
            <a:ext cx="3878560" cy="29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27584" y="2204864"/>
            <a:ext cx="33843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Программное содержание: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ребятам, как с помощью манки можно рисовать различные предметы.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любознательность,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наблюдательность, мелкую моторику.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предложить детям самостоятельно попробовать нарисовать что-нибудь.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64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«Краски»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780928"/>
            <a:ext cx="4608511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67544" y="1929764"/>
            <a:ext cx="33843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Программное содержание: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ребятам, как с помощью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краски можно окрасить воду в разные цвета;  развивать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любознательность, наблюдательность, мелкую моторику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предложить детям с помощью краски и кисточки окрасить воду в банках в разные цвета.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23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450</Words>
  <Application>Microsoft Office PowerPoint</Application>
  <PresentationFormat>Экран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Образовательная область «Познавательное развитие» Развитие познавательно-исследовательской деятельности. Вторая группа раннего возраста</vt:lpstr>
      <vt:lpstr>Игра «Рыбалка»</vt:lpstr>
      <vt:lpstr>Игра «Фасоль»</vt:lpstr>
      <vt:lpstr>Игра «Что плавает, что нет»</vt:lpstr>
      <vt:lpstr>Игра «Водяная мельница»</vt:lpstr>
      <vt:lpstr>Игра «Песок»</vt:lpstr>
      <vt:lpstr>Игра «Волшебное сито»</vt:lpstr>
      <vt:lpstr>Игра «Волшебный рисунок»</vt:lpstr>
      <vt:lpstr>Игра «Краски»</vt:lpstr>
      <vt:lpstr>Игра «Мыльные пузыри»</vt:lpstr>
      <vt:lpstr>Игра «Что растворяется в воде?»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Corowina</dc:creator>
  <cp:lastModifiedBy>Группа 3</cp:lastModifiedBy>
  <cp:revision>12</cp:revision>
  <dcterms:created xsi:type="dcterms:W3CDTF">2013-02-09T17:45:17Z</dcterms:created>
  <dcterms:modified xsi:type="dcterms:W3CDTF">2014-12-18T05:43:08Z</dcterms:modified>
</cp:coreProperties>
</file>