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E877E-2DA0-40D5-A9BF-A9FEE2790118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9E5F-2E66-4FA4-A86D-26BA0D8EF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9E5F-2E66-4FA4-A86D-26BA0D8EFD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0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5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2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6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0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6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0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3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0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3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64F43-94ED-4C99-967B-8B070D8AB317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B46E-A0B1-4593-BB9C-BA339377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63287"/>
            <a:ext cx="9144000" cy="1163782"/>
          </a:xfrm>
        </p:spPr>
        <p:txBody>
          <a:bodyPr/>
          <a:lstStyle/>
          <a:p>
            <a:r>
              <a:rPr lang="ru-RU" b="1" dirty="0" smtClean="0"/>
              <a:t>Презентация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07475"/>
            <a:ext cx="9144000" cy="186205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Gabriola" panose="04040605051002020D02" pitchFamily="82" charset="0"/>
              </a:rPr>
              <a:t>«Пробуждение леса весной»</a:t>
            </a:r>
            <a:endParaRPr lang="ru-RU" sz="4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7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58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42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0658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весна на улице,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деньки!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птицы, заливаются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Трамвайные звонки.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Галдят грачи на дереве.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Гремят грузовики.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Весна, весна на улице,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деньки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/>
              <a:t>Спасибо за внимание!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2848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circle/>
      </p:transition>
    </mc:Choice>
    <mc:Fallback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909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проталины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19" y="814647"/>
            <a:ext cx="6739121" cy="5054341"/>
          </a:xfrm>
          <a:pattFill prst="smCheck">
            <a:fgClr>
              <a:schemeClr val="accent1"/>
            </a:fgClr>
            <a:bgClr>
              <a:schemeClr val="bg2">
                <a:lumMod val="90000"/>
              </a:schemeClr>
            </a:bgClr>
          </a:patt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136" y="1828800"/>
            <a:ext cx="4422890" cy="40401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проталины приметы первого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подсезона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весны, который так и называется снеготаяние, это работа весеннего солнца, жаркие лучи плавят снег, даже если температура ещё чуть ниже нуля или приближается к нулю. Зимние оттепели мы будем отличать по пасмурной погоде, зимнее потепление приносят нам южные циклоны и такие проталины могут вскоре скрыться под заново выпавшим снегом.</a:t>
            </a:r>
          </a:p>
        </p:txBody>
      </p:sp>
    </p:spTree>
    <p:extLst>
      <p:ext uri="{BB962C8B-B14F-4D97-AF65-F5344CB8AC3E}">
        <p14:creationId xmlns:p14="http://schemas.microsoft.com/office/powerpoint/2010/main" val="241390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9833"/>
          </a:xfrm>
        </p:spPr>
        <p:txBody>
          <a:bodyPr/>
          <a:lstStyle/>
          <a:p>
            <a:pPr algn="ctr"/>
            <a:r>
              <a:rPr lang="ru-RU" b="1" dirty="0" smtClean="0"/>
              <a:t>подснежник</a:t>
            </a:r>
            <a:endParaRPr lang="ru-RU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266315" y="987425"/>
            <a:ext cx="6172200" cy="4873625"/>
          </a:xfrm>
          <a:blipFill>
            <a:blip r:embed="rId2"/>
            <a:stretch>
              <a:fillRect/>
            </a:stretch>
          </a:blipFill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96291"/>
            <a:ext cx="3932237" cy="436475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Скользило солнышко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лучём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снежной глади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плакала сосульками зима,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теплоты его. В сиреневом наряде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красавица весна!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Нацеловалась вволю с пьяным ветром,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согрела пьяные его уста.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пошептавшись о «заветном»,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осталась в поле до утра…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утром вышел из пелёнок –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весны творенье – совершенно гол!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 – ласковый ребёнок –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зорьке розовой расцвёл!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3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circle/>
      </p:transition>
    </mc:Choice>
    <mc:Fallback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62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весною набухает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почки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96044"/>
            <a:ext cx="3932237" cy="427294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весною набухает,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разного бывает,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Лопнет – появится побег,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любит град, мороз и снег,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начало всех высших растений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всех цветов, без исключений.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Закладывается она летом,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тепло и много света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основанья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черешочка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назвали люди ... (почка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93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circle/>
      </p:transition>
    </mc:Choice>
    <mc:Fallback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Перелётные птицы весной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2377281"/>
            <a:ext cx="3980671" cy="39806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87" y="2377281"/>
            <a:ext cx="3980671" cy="3980671"/>
          </a:xfrm>
        </p:spPr>
      </p:pic>
    </p:spTree>
    <p:extLst>
      <p:ext uri="{BB962C8B-B14F-4D97-AF65-F5344CB8AC3E}">
        <p14:creationId xmlns:p14="http://schemas.microsoft.com/office/powerpoint/2010/main" val="309514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00">
        <p:circle/>
      </p:transition>
    </mc:Choice>
    <mc:Fallback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2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54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46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1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105</Words>
  <Application>Microsoft Office PowerPoint</Application>
  <PresentationFormat>Произвольный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</vt:lpstr>
      <vt:lpstr>Первые проталины</vt:lpstr>
      <vt:lpstr>подснежник</vt:lpstr>
      <vt:lpstr>Она весною набухает</vt:lpstr>
      <vt:lpstr>Перелётные птицы весной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Весна, весна на улице, Весенние деньки! Как птицы, заливаются Трамвайные звонки. Галдят грачи на дереве. Гремят грузовики. Весна, весна на улице, Весенние деньки.    Спасибо за внимание!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Презинтация </dc:title>
  <dc:creator>RePack by Diakov</dc:creator>
  <cp:lastModifiedBy>123456</cp:lastModifiedBy>
  <cp:revision>10</cp:revision>
  <dcterms:created xsi:type="dcterms:W3CDTF">2017-03-05T11:27:39Z</dcterms:created>
  <dcterms:modified xsi:type="dcterms:W3CDTF">2017-03-06T10:11:57Z</dcterms:modified>
</cp:coreProperties>
</file>