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58" r:id="rId5"/>
    <p:sldId id="264" r:id="rId6"/>
    <p:sldId id="259" r:id="rId7"/>
    <p:sldId id="265" r:id="rId8"/>
    <p:sldId id="260" r:id="rId9"/>
    <p:sldId id="266" r:id="rId10"/>
    <p:sldId id="261" r:id="rId11"/>
    <p:sldId id="262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531845"/>
            <a:ext cx="9519265" cy="3349797"/>
          </a:xfrm>
        </p:spPr>
        <p:txBody>
          <a:bodyPr/>
          <a:lstStyle/>
          <a:p>
            <a:pPr algn="ctr"/>
            <a:r>
              <a:rPr lang="ru-RU" sz="5400" dirty="0" smtClean="0"/>
              <a:t>Презентация на тему: «Времена года»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94710" y="4180115"/>
            <a:ext cx="8825658" cy="1468016"/>
          </a:xfrm>
        </p:spPr>
        <p:txBody>
          <a:bodyPr>
            <a:normAutofit fontScale="77500" lnSpcReduction="20000"/>
          </a:bodyPr>
          <a:lstStyle/>
          <a:p>
            <a:r>
              <a:rPr lang="ru-RU" cap="none" dirty="0" smtClean="0"/>
              <a:t>Подготовила </a:t>
            </a:r>
            <a:r>
              <a:rPr lang="ru-RU" cap="none" dirty="0" smtClean="0"/>
              <a:t>воспитатель второй младшей группы</a:t>
            </a:r>
            <a:endParaRPr lang="ru-RU" dirty="0" smtClean="0"/>
          </a:p>
          <a:p>
            <a:r>
              <a:rPr lang="ru-RU" cap="none" dirty="0" smtClean="0"/>
              <a:t>Крылова Валентина Александровна</a:t>
            </a:r>
          </a:p>
          <a:p>
            <a:r>
              <a:rPr lang="ru-RU" dirty="0" smtClean="0"/>
              <a:t>ГБДОУ №12 </a:t>
            </a:r>
            <a:r>
              <a:rPr lang="ru-RU" cap="none" dirty="0" smtClean="0"/>
              <a:t>Детский сад комбинированного вида кировского района города Санкт-Петербурга </a:t>
            </a:r>
          </a:p>
          <a:p>
            <a:pPr algn="ctr"/>
            <a:r>
              <a:rPr lang="ru-RU" cap="none" dirty="0" smtClean="0"/>
              <a:t>2014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000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87"/>
    </mc:Choice>
    <mc:Fallback xmlns="">
      <p:transition spd="slow" advTm="2287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        Осень</a:t>
            </a:r>
            <a:endParaRPr lang="ru-RU" dirty="0"/>
          </a:p>
        </p:txBody>
      </p:sp>
      <p:pic>
        <p:nvPicPr>
          <p:cNvPr id="4098" name="Picture 2" descr="http://img0.liveinternet.ru/images/attach/c/4/78/371/78371408_large_46592433_Os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6" y="1343608"/>
            <a:ext cx="10338318" cy="526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1541966" y="6335486"/>
            <a:ext cx="650033" cy="52251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360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"/>
    </mc:Choice>
    <mc:Fallback xmlns="">
      <p:transition spd="slow" advTm="8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9597" y="2878678"/>
            <a:ext cx="9404723" cy="1400530"/>
          </a:xfrm>
        </p:spPr>
        <p:txBody>
          <a:bodyPr/>
          <a:lstStyle/>
          <a:p>
            <a:r>
              <a:rPr lang="ru-RU" dirty="0" smtClean="0"/>
              <a:t>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977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"/>
    </mc:Choice>
    <mc:Fallback xmlns="">
      <p:transition spd="slow" advTm="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3859" y="1152983"/>
            <a:ext cx="8946541" cy="4195481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2" action="ppaction://hlinksldjump"/>
              </a:rPr>
              <a:t>ЗИМА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action="ppaction://hlinksldjump"/>
              </a:rPr>
              <a:t>ВЕСНА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action="ppaction://hlinksldjump"/>
              </a:rPr>
              <a:t>ЛЕТО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action="ppaction://hlinksldjump"/>
              </a:rPr>
              <a:t>ОСЕНЬ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61164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51"/>
    </mc:Choice>
    <mc:Fallback xmlns="">
      <p:transition spd="slow" advTm="205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0007" y="1903444"/>
            <a:ext cx="54988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С каждым днем все холоднее,</a:t>
            </a:r>
          </a:p>
          <a:p>
            <a:r>
              <a:rPr lang="ru-RU" sz="2400" b="1" dirty="0"/>
              <a:t>Греет солнце все слабее,</a:t>
            </a:r>
          </a:p>
          <a:p>
            <a:r>
              <a:rPr lang="ru-RU" sz="2400" b="1" dirty="0"/>
              <a:t>Всюду снег, как бахрома, —</a:t>
            </a:r>
          </a:p>
          <a:p>
            <a:r>
              <a:rPr lang="ru-RU" sz="2400" b="1" dirty="0"/>
              <a:t>Значит, к нам пришла... (</a:t>
            </a:r>
            <a:r>
              <a:rPr lang="ru-RU" sz="2400" b="1" dirty="0" smtClean="0"/>
              <a:t>зима)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4333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Зима</a:t>
            </a:r>
            <a:endParaRPr lang="ru-RU" dirty="0"/>
          </a:p>
        </p:txBody>
      </p:sp>
      <p:pic>
        <p:nvPicPr>
          <p:cNvPr id="1026" name="Picture 2" descr="http://s017.radikal.ru/i416/1202/37/819fe7f161eb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036" y="1315616"/>
            <a:ext cx="10161037" cy="53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77285" y="5800282"/>
            <a:ext cx="39813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444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444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normalizeH="0" baseline="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548998" y="6326154"/>
            <a:ext cx="643002" cy="53184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7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3"/>
    </mc:Choice>
    <mc:Fallback xmlns="">
      <p:transition spd="slow" advTm="214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92082" y="2413338"/>
            <a:ext cx="485191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92D050"/>
                </a:solidFill>
              </a:rPr>
              <a:t>Я раскрываю почки, </a:t>
            </a:r>
            <a:br>
              <a:rPr lang="ru-RU" sz="2400" b="1" dirty="0">
                <a:solidFill>
                  <a:srgbClr val="92D050"/>
                </a:solidFill>
              </a:rPr>
            </a:br>
            <a:r>
              <a:rPr lang="ru-RU" sz="2400" b="1" dirty="0">
                <a:solidFill>
                  <a:srgbClr val="92D050"/>
                </a:solidFill>
              </a:rPr>
              <a:t>в зелёные листочки. </a:t>
            </a:r>
            <a:br>
              <a:rPr lang="ru-RU" sz="2400" b="1" dirty="0">
                <a:solidFill>
                  <a:srgbClr val="92D050"/>
                </a:solidFill>
              </a:rPr>
            </a:br>
            <a:r>
              <a:rPr lang="ru-RU" sz="2400" b="1" dirty="0">
                <a:solidFill>
                  <a:srgbClr val="92D050"/>
                </a:solidFill>
              </a:rPr>
              <a:t>Деревья одеваю, </a:t>
            </a:r>
            <a:br>
              <a:rPr lang="ru-RU" sz="2400" b="1" dirty="0">
                <a:solidFill>
                  <a:srgbClr val="92D050"/>
                </a:solidFill>
              </a:rPr>
            </a:br>
            <a:r>
              <a:rPr lang="ru-RU" sz="2400" b="1" dirty="0">
                <a:solidFill>
                  <a:srgbClr val="92D050"/>
                </a:solidFill>
              </a:rPr>
              <a:t>посевы поливаю, </a:t>
            </a:r>
            <a:br>
              <a:rPr lang="ru-RU" sz="2400" b="1" dirty="0">
                <a:solidFill>
                  <a:srgbClr val="92D050"/>
                </a:solidFill>
              </a:rPr>
            </a:br>
            <a:r>
              <a:rPr lang="ru-RU" sz="2400" b="1" dirty="0">
                <a:solidFill>
                  <a:srgbClr val="92D050"/>
                </a:solidFill>
              </a:rPr>
              <a:t>Движения полна, </a:t>
            </a:r>
            <a:br>
              <a:rPr lang="ru-RU" sz="2400" b="1" dirty="0">
                <a:solidFill>
                  <a:srgbClr val="92D050"/>
                </a:solidFill>
              </a:rPr>
            </a:br>
            <a:r>
              <a:rPr lang="ru-RU" sz="2400" b="1" dirty="0">
                <a:solidFill>
                  <a:srgbClr val="92D050"/>
                </a:solidFill>
              </a:rPr>
              <a:t>зовут меня ... </a:t>
            </a:r>
            <a:br>
              <a:rPr lang="ru-RU" sz="2400" b="1" dirty="0">
                <a:solidFill>
                  <a:srgbClr val="92D050"/>
                </a:solidFill>
              </a:rPr>
            </a:br>
            <a:r>
              <a:rPr lang="ru-RU" sz="2400" b="1" dirty="0">
                <a:solidFill>
                  <a:srgbClr val="92D050"/>
                </a:solidFill>
              </a:rPr>
              <a:t>Ответ (весна)</a:t>
            </a:r>
          </a:p>
        </p:txBody>
      </p:sp>
    </p:spTree>
    <p:extLst>
      <p:ext uri="{BB962C8B-B14F-4D97-AF65-F5344CB8AC3E}">
        <p14:creationId xmlns:p14="http://schemas.microsoft.com/office/powerpoint/2010/main" val="39201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  Весна</a:t>
            </a:r>
            <a:endParaRPr lang="ru-RU" dirty="0"/>
          </a:p>
        </p:txBody>
      </p:sp>
      <p:pic>
        <p:nvPicPr>
          <p:cNvPr id="2054" name="Picture 6" descr="http://stat16.privet.ru/lr/0b0972bcb52ce596ae445d6dbefe0de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053" y="1369218"/>
            <a:ext cx="10189028" cy="5346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Управляющая кнопка: домой 3">
            <a:hlinkClick r:id="rId3" action="ppaction://hlinksldjump" highlightClick="1"/>
          </p:cNvPr>
          <p:cNvSpPr/>
          <p:nvPr/>
        </p:nvSpPr>
        <p:spPr>
          <a:xfrm>
            <a:off x="11560629" y="6281885"/>
            <a:ext cx="631868" cy="57611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74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43"/>
    </mc:Choice>
    <mc:Fallback xmlns="">
      <p:transition spd="slow" advTm="52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50906" y="2690336"/>
            <a:ext cx="53930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Зеленеют луга,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В небе — радуга-дуга.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Солнцем озеро согрето: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Всех зовёт купаться ...</a:t>
            </a:r>
            <a:br>
              <a:rPr lang="ru-RU" sz="2400" b="1" dirty="0">
                <a:solidFill>
                  <a:srgbClr val="FFC000"/>
                </a:solidFill>
              </a:rPr>
            </a:br>
            <a:r>
              <a:rPr lang="ru-RU" sz="2400" b="1" dirty="0">
                <a:solidFill>
                  <a:srgbClr val="FFC000"/>
                </a:solidFill>
              </a:rPr>
              <a:t>(Лето)</a:t>
            </a:r>
          </a:p>
        </p:txBody>
      </p:sp>
    </p:spTree>
    <p:extLst>
      <p:ext uri="{BB962C8B-B14F-4D97-AF65-F5344CB8AC3E}">
        <p14:creationId xmlns:p14="http://schemas.microsoft.com/office/powerpoint/2010/main" val="23068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     Лето</a:t>
            </a:r>
            <a:endParaRPr lang="ru-RU" dirty="0"/>
          </a:p>
        </p:txBody>
      </p:sp>
      <p:pic>
        <p:nvPicPr>
          <p:cNvPr id="3074" name="Picture 2" descr="http://old.wallcoo.net/nature/summer/images/AP18039_summerwallcoo.c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392" y="1418253"/>
            <a:ext cx="10310325" cy="517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Управляющая кнопка: домой 2">
            <a:hlinkClick r:id="rId3" action="ppaction://hlinksldjump" highlightClick="1"/>
          </p:cNvPr>
          <p:cNvSpPr/>
          <p:nvPr/>
        </p:nvSpPr>
        <p:spPr>
          <a:xfrm>
            <a:off x="11548998" y="6223518"/>
            <a:ext cx="639892" cy="63448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73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"/>
    </mc:Choice>
    <mc:Fallback xmlns="">
      <p:transition spd="slow" advTm="1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48000" y="2828836"/>
            <a:ext cx="609600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>
                <a:solidFill>
                  <a:srgbClr val="FFFF00"/>
                </a:solidFill>
              </a:rPr>
              <a:t>Пришла без красок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B без кисти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И перекрасила все листья.</a:t>
            </a:r>
            <a:br>
              <a:rPr lang="ru-RU" sz="2800" b="1" dirty="0">
                <a:solidFill>
                  <a:srgbClr val="FFFF00"/>
                </a:solidFill>
              </a:rPr>
            </a:br>
            <a:r>
              <a:rPr lang="ru-RU" sz="2800" b="1" dirty="0">
                <a:solidFill>
                  <a:srgbClr val="FFFF00"/>
                </a:solidFill>
              </a:rPr>
              <a:t>(Осень)</a:t>
            </a:r>
          </a:p>
        </p:txBody>
      </p:sp>
    </p:spTree>
    <p:extLst>
      <p:ext uri="{BB962C8B-B14F-4D97-AF65-F5344CB8AC3E}">
        <p14:creationId xmlns:p14="http://schemas.microsoft.com/office/powerpoint/2010/main" val="310050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137</TotalTime>
  <Words>82</Words>
  <Application>Microsoft Office PowerPoint</Application>
  <PresentationFormat>Широкоэкранный</PresentationFormat>
  <Paragraphs>21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Ион</vt:lpstr>
      <vt:lpstr>Презентация на тему: «Времена года»</vt:lpstr>
      <vt:lpstr>Презентация PowerPoint</vt:lpstr>
      <vt:lpstr>Презентация PowerPoint</vt:lpstr>
      <vt:lpstr>       Зима</vt:lpstr>
      <vt:lpstr>Презентация PowerPoint</vt:lpstr>
      <vt:lpstr>        Весна</vt:lpstr>
      <vt:lpstr>Презентация PowerPoint</vt:lpstr>
      <vt:lpstr>      Лето</vt:lpstr>
      <vt:lpstr>Презентация PowerPoint</vt:lpstr>
      <vt:lpstr>        Осень</vt:lpstr>
      <vt:lpstr>Спасибо за внимание!!!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 «Времена года»</dc:title>
  <dc:creator>Валентина</dc:creator>
  <cp:lastModifiedBy>Валентина</cp:lastModifiedBy>
  <cp:revision>26</cp:revision>
  <dcterms:created xsi:type="dcterms:W3CDTF">2013-11-07T06:19:07Z</dcterms:created>
  <dcterms:modified xsi:type="dcterms:W3CDTF">2014-09-04T15:02:39Z</dcterms:modified>
</cp:coreProperties>
</file>