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6" r:id="rId6"/>
    <p:sldId id="267" r:id="rId7"/>
    <p:sldId id="268" r:id="rId8"/>
    <p:sldId id="260" r:id="rId9"/>
    <p:sldId id="261" r:id="rId10"/>
    <p:sldId id="262" r:id="rId11"/>
    <p:sldId id="263" r:id="rId12"/>
    <p:sldId id="264" r:id="rId13"/>
    <p:sldId id="265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11/10/2013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Презентация на тему : «Моя любимая игрушка»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Подготовила воспитатель: </a:t>
            </a:r>
          </a:p>
          <a:p>
            <a:r>
              <a:rPr lang="ru-RU" dirty="0" smtClean="0"/>
              <a:t>Крылова Валентина Александровна</a:t>
            </a:r>
          </a:p>
          <a:p>
            <a:r>
              <a:rPr lang="ru-RU" sz="1600" dirty="0" smtClean="0"/>
              <a:t>ГБДОУ № 12 Детский сад комбинированного вида Кировского района города Санкт-Петербурга </a:t>
            </a:r>
          </a:p>
          <a:p>
            <a:pPr algn="ctr"/>
            <a:r>
              <a:rPr lang="ru-RU" sz="1600" dirty="0" smtClean="0"/>
              <a:t>2013 год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9827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cap="none" dirty="0" smtClean="0"/>
              <a:t>Чтение стихотворений детьми</a:t>
            </a:r>
            <a:endParaRPr lang="ru-RU" cap="none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597508"/>
            <a:ext cx="3070070" cy="204082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283" y="2638334"/>
            <a:ext cx="2394258" cy="18489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541" y="496335"/>
            <a:ext cx="3070071" cy="214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83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6220" y="4916540"/>
            <a:ext cx="8534400" cy="1507067"/>
          </a:xfrm>
        </p:spPr>
        <p:txBody>
          <a:bodyPr/>
          <a:lstStyle/>
          <a:p>
            <a:r>
              <a:rPr lang="ru-RU" cap="none" dirty="0" smtClean="0"/>
              <a:t>Выставка работ</a:t>
            </a:r>
            <a:endParaRPr lang="ru-RU" cap="none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20" y="620486"/>
            <a:ext cx="3001380" cy="222465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1" y="2845143"/>
            <a:ext cx="2653556" cy="20713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156" y="568475"/>
            <a:ext cx="2879463" cy="227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32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cap="none" dirty="0" smtClean="0"/>
              <a:t>Чаепитие</a:t>
            </a:r>
            <a:endParaRPr lang="ru-RU" cap="none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554" y="872594"/>
            <a:ext cx="4264057" cy="36147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1" y="872594"/>
            <a:ext cx="4065071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7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5608" y="2024051"/>
            <a:ext cx="8534400" cy="1507067"/>
          </a:xfrm>
        </p:spPr>
        <p:txBody>
          <a:bodyPr/>
          <a:lstStyle/>
          <a:p>
            <a:r>
              <a:rPr lang="ru-RU" b="1" i="1" cap="none" dirty="0" smtClean="0"/>
              <a:t>Спасибо за внимание!!!</a:t>
            </a:r>
            <a:endParaRPr lang="ru-RU" b="1" i="1" cap="none" dirty="0"/>
          </a:p>
        </p:txBody>
      </p:sp>
    </p:spTree>
    <p:extLst>
      <p:ext uri="{BB962C8B-B14F-4D97-AF65-F5344CB8AC3E}">
        <p14:creationId xmlns:p14="http://schemas.microsoft.com/office/powerpoint/2010/main" val="389264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Моя любимая игрушка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://www.comparestoreprices.co.uk/images/vt/vtech-letter-glow-alf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" y="685800"/>
            <a:ext cx="2926735" cy="361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omens-diary.ucoz.ru/mladencheskij_vozras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947" y="685800"/>
            <a:ext cx="3023118" cy="361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duran.ru/wp-content/uploads/2012/04/0_18a19_16bcd183_X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065" y="685800"/>
            <a:ext cx="2859081" cy="361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82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518" y="363201"/>
            <a:ext cx="8534400" cy="1507067"/>
          </a:xfrm>
        </p:spPr>
        <p:txBody>
          <a:bodyPr>
            <a:normAutofit/>
          </a:bodyPr>
          <a:lstStyle/>
          <a:p>
            <a:r>
              <a:rPr lang="ru-RU" sz="2400" cap="none" dirty="0" smtClean="0"/>
              <a:t>Паспорт проекта</a:t>
            </a:r>
            <a:endParaRPr lang="ru-RU" sz="2400" cap="none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7518" y="1315617"/>
            <a:ext cx="8851674" cy="431039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u="sng" dirty="0" smtClean="0"/>
              <a:t>Вид проекта: </a:t>
            </a:r>
            <a:r>
              <a:rPr lang="ru-RU" dirty="0" smtClean="0"/>
              <a:t>познавательно-исследовательский, творческий.</a:t>
            </a:r>
          </a:p>
          <a:p>
            <a:pPr marL="0" indent="0">
              <a:buNone/>
            </a:pPr>
            <a:r>
              <a:rPr lang="ru-RU" u="sng" dirty="0" smtClean="0"/>
              <a:t>Продолжительность: </a:t>
            </a:r>
            <a:r>
              <a:rPr lang="ru-RU" dirty="0" smtClean="0"/>
              <a:t>краткосрочный </a:t>
            </a:r>
            <a:r>
              <a:rPr lang="ru-RU" dirty="0" smtClean="0"/>
              <a:t>(2 недели)</a:t>
            </a:r>
            <a:endParaRPr lang="ru-RU" dirty="0" smtClean="0"/>
          </a:p>
          <a:p>
            <a:pPr marL="0" indent="0">
              <a:buNone/>
            </a:pPr>
            <a:r>
              <a:rPr lang="ru-RU" u="sng" dirty="0" smtClean="0"/>
              <a:t>Участники: </a:t>
            </a:r>
            <a:r>
              <a:rPr lang="ru-RU" dirty="0" smtClean="0"/>
              <a:t>дети второй младшей группы «Непоседы», воспитатель, родители.</a:t>
            </a:r>
          </a:p>
          <a:p>
            <a:pPr marL="0" indent="0">
              <a:buNone/>
            </a:pPr>
            <a:r>
              <a:rPr lang="ru-RU" u="sng" dirty="0" smtClean="0"/>
              <a:t>Образовательная область: </a:t>
            </a:r>
            <a:r>
              <a:rPr lang="ru-RU" dirty="0" smtClean="0"/>
              <a:t>познание, коммуникация, творчество</a:t>
            </a:r>
          </a:p>
          <a:p>
            <a:pPr marL="0" indent="0">
              <a:buNone/>
            </a:pPr>
            <a:r>
              <a:rPr lang="ru-RU" u="sng" dirty="0" smtClean="0"/>
              <a:t>Цель проекта: </a:t>
            </a:r>
            <a:r>
              <a:rPr lang="ru-RU" dirty="0" smtClean="0"/>
              <a:t>создание благоприятных условий для социально-личностного развития ребенка</a:t>
            </a:r>
          </a:p>
          <a:p>
            <a:pPr marL="0" indent="0">
              <a:buNone/>
            </a:pPr>
            <a:r>
              <a:rPr lang="ru-RU" u="sng" dirty="0" smtClean="0"/>
              <a:t>Задачи проекта: </a:t>
            </a:r>
            <a:r>
              <a:rPr lang="ru-RU" dirty="0" smtClean="0"/>
              <a:t>познакомить детей с разными видами игрушек ; выяснить, какие игрушки у детей любимые, и почему; создание психологического комфорта, воспитание уверенности в </a:t>
            </a:r>
            <a:r>
              <a:rPr lang="ru-RU" dirty="0" smtClean="0"/>
              <a:t>себе.</a:t>
            </a:r>
            <a:endParaRPr lang="ru-RU" dirty="0" smtClean="0"/>
          </a:p>
          <a:p>
            <a:pPr marL="0" indent="0">
              <a:buNone/>
            </a:pPr>
            <a:r>
              <a:rPr lang="ru-RU" u="sng" dirty="0" smtClean="0"/>
              <a:t>Предполагаемый результат: </a:t>
            </a:r>
            <a:r>
              <a:rPr lang="ru-RU" dirty="0" smtClean="0"/>
              <a:t>обратить внимание родителей на то, какими игрушками дети предпочитают играть, улучшить взаимоотношение детей и родителей между собой.</a:t>
            </a:r>
          </a:p>
          <a:p>
            <a:pPr marL="0" indent="0">
              <a:buNone/>
            </a:pPr>
            <a:r>
              <a:rPr lang="ru-RU" u="sng" dirty="0" smtClean="0"/>
              <a:t>Работа с родителями: </a:t>
            </a:r>
            <a:r>
              <a:rPr lang="ru-RU" dirty="0" smtClean="0"/>
              <a:t>консультации, анкетирование, творческое домашнее задание</a:t>
            </a:r>
          </a:p>
          <a:p>
            <a:pPr marL="0" indent="0">
              <a:buNone/>
            </a:pPr>
            <a:r>
              <a:rPr lang="ru-RU" u="sng" dirty="0" smtClean="0"/>
              <a:t>Предварительная работа: </a:t>
            </a:r>
            <a:r>
              <a:rPr lang="ru-RU" dirty="0" smtClean="0"/>
              <a:t>сбор материала, беседы, чтение художественной литературы, заучивание стихотворений А. Барто</a:t>
            </a:r>
          </a:p>
          <a:p>
            <a:pPr marL="0" indent="0">
              <a:buNone/>
            </a:pPr>
            <a:r>
              <a:rPr lang="ru-RU" u="sng" dirty="0" smtClean="0"/>
              <a:t>Продукт проектной деятельности: </a:t>
            </a:r>
            <a:r>
              <a:rPr lang="ru-RU" dirty="0" smtClean="0"/>
              <a:t>выставка поделок родителей с детьми на тему: «Моя любимая игрушка», чтение стихотворений о своей любимой игрушке.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712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888996" cy="1507067"/>
          </a:xfrm>
        </p:spPr>
        <p:txBody>
          <a:bodyPr>
            <a:normAutofit/>
          </a:bodyPr>
          <a:lstStyle/>
          <a:p>
            <a:r>
              <a:rPr lang="ru-RU" sz="2400" dirty="0" smtClean="0"/>
              <a:t>« Чтобы вырасти здоровым ребенком, детям не требуется уметь читать – им требуется уметь играть!» Фред Роджерс</a:t>
            </a:r>
            <a:endParaRPr lang="ru-RU" sz="2400" dirty="0"/>
          </a:p>
        </p:txBody>
      </p:sp>
      <p:pic>
        <p:nvPicPr>
          <p:cNvPr id="2050" name="Picture 2" descr="http://readmas.ru/wp-content/filesall/2012/05/znachenie_igry_v_psixicheskoj_zhizni_rebenka_readmas.ru_0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37" y="335903"/>
            <a:ext cx="8640146" cy="426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25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cap="none" dirty="0" smtClean="0"/>
              <a:t>Классифицируются игрушки по возрастному назначению: для детей ясельного возраста, для детей дошкольного возраста и для детей школьного возраста</a:t>
            </a:r>
            <a:endParaRPr lang="ru-RU" sz="2000" cap="none" dirty="0"/>
          </a:p>
        </p:txBody>
      </p:sp>
      <p:pic>
        <p:nvPicPr>
          <p:cNvPr id="1026" name="Picture 2" descr="http://i040.radikal.ru/1011/03/d3a28780aee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406" y="685800"/>
            <a:ext cx="3614738" cy="361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zhevsk.ru/forums/icons/forum_pictures/005885/588515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111" y="685800"/>
            <a:ext cx="3970652" cy="361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967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cap="none" dirty="0" smtClean="0"/>
              <a:t>Классифицируются игрушки по материалу изготовления: пластмассовые, деревянные, резиновые, глиняные и т.д.</a:t>
            </a:r>
            <a:endParaRPr lang="ru-RU" sz="2000" cap="none" dirty="0"/>
          </a:p>
        </p:txBody>
      </p:sp>
      <p:pic>
        <p:nvPicPr>
          <p:cNvPr id="2052" name="Picture 4" descr="http://www.petrushka-igrushka.ru/admin/pictures/1074759b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247" y="737064"/>
            <a:ext cx="3108700" cy="361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bookin.org.ru/book/194166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737064"/>
            <a:ext cx="2796106" cy="361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neopod.ru/images/products/large/0/Logicheskijkubik107020300308110048480KITA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780" y="737064"/>
            <a:ext cx="2785006" cy="361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154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cap="none" dirty="0" smtClean="0"/>
              <a:t>Классифицируются по педагогическому назначению: Первая группа это игрушки, способствующие социально-эмоциональному развитию; Вторая группа- игрушки, способствующие развитию моторных способностей и интеллектуально-познавательному  развитию, третья группа это игрушки, способствующие физическому развитию</a:t>
            </a:r>
            <a:endParaRPr lang="ru-RU" sz="2000" dirty="0"/>
          </a:p>
        </p:txBody>
      </p:sp>
      <p:pic>
        <p:nvPicPr>
          <p:cNvPr id="3074" name="Picture 2" descr="http://lbx.ru/images/81308_Piramidki_3_v_1_Mir_derevyannyh_igrushek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462" y="648478"/>
            <a:ext cx="3614738" cy="361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static2.insales.ru/images/products/1/8077/5070733/large_kukl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65" y="648478"/>
            <a:ext cx="3614738" cy="361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835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4301067"/>
            <a:ext cx="8534400" cy="1507067"/>
          </a:xfrm>
        </p:spPr>
        <p:txBody>
          <a:bodyPr/>
          <a:lstStyle/>
          <a:p>
            <a:r>
              <a:rPr lang="ru-RU" cap="none" dirty="0" smtClean="0"/>
              <a:t>Итоговое занятие на тему: «Моя любимая игрушка»</a:t>
            </a:r>
            <a:endParaRPr lang="ru-RU" cap="none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690466"/>
            <a:ext cx="3850466" cy="361060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844" y="690465"/>
            <a:ext cx="4114767" cy="361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01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4963193"/>
            <a:ext cx="8534400" cy="1507067"/>
          </a:xfrm>
        </p:spPr>
        <p:txBody>
          <a:bodyPr/>
          <a:lstStyle/>
          <a:p>
            <a:r>
              <a:rPr lang="ru-RU" cap="none" dirty="0" smtClean="0"/>
              <a:t>Чтение стихотворений детьми</a:t>
            </a:r>
            <a:endParaRPr lang="ru-RU" cap="none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275" y="583164"/>
            <a:ext cx="3029337" cy="227200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30" y="583163"/>
            <a:ext cx="2892491" cy="22720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321" y="2855167"/>
            <a:ext cx="2555954" cy="210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69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90</TotalTime>
  <Words>295</Words>
  <Application>Microsoft Office PowerPoint</Application>
  <PresentationFormat>Широкоэкранный</PresentationFormat>
  <Paragraphs>27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Wingdings 3</vt:lpstr>
      <vt:lpstr>Сектор</vt:lpstr>
      <vt:lpstr>Презентация на тему : «Моя любимая игрушка»</vt:lpstr>
      <vt:lpstr>Моя любимая игрушка</vt:lpstr>
      <vt:lpstr>Паспорт проекта</vt:lpstr>
      <vt:lpstr>« Чтобы вырасти здоровым ребенком, детям не требуется уметь читать – им требуется уметь играть!» Фред Роджерс</vt:lpstr>
      <vt:lpstr>Классифицируются игрушки по возрастному назначению: для детей ясельного возраста, для детей дошкольного возраста и для детей школьного возраста</vt:lpstr>
      <vt:lpstr>Классифицируются игрушки по материалу изготовления: пластмассовые, деревянные, резиновые, глиняные и т.д.</vt:lpstr>
      <vt:lpstr>Классифицируются по педагогическому назначению: Первая группа это игрушки, способствующие социально-эмоциональному развитию; Вторая группа- игрушки, способствующие развитию моторных способностей и интеллектуально-познавательному  развитию, третья группа это игрушки, способствующие физическому развитию</vt:lpstr>
      <vt:lpstr>Итоговое занятие на тему: «Моя любимая игрушка»</vt:lpstr>
      <vt:lpstr>Чтение стихотворений детьми</vt:lpstr>
      <vt:lpstr>Чтение стихотворений детьми</vt:lpstr>
      <vt:lpstr>Выставка работ</vt:lpstr>
      <vt:lpstr>Чаепитие</vt:lpstr>
      <vt:lpstr>Спасибо за внимание!!!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тему : «Моя любимая игрушка»</dc:title>
  <dc:creator>Валентина</dc:creator>
  <cp:lastModifiedBy>Валентина</cp:lastModifiedBy>
  <cp:revision>11</cp:revision>
  <dcterms:created xsi:type="dcterms:W3CDTF">2013-11-07T05:06:27Z</dcterms:created>
  <dcterms:modified xsi:type="dcterms:W3CDTF">2013-11-10T06:50:02Z</dcterms:modified>
</cp:coreProperties>
</file>