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9/6/2014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9/6/2014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9/6/2014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9/6/2014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9/6/2014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9/6/2014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366243"/>
          </a:xfrm>
        </p:spPr>
        <p:txBody>
          <a:bodyPr/>
          <a:lstStyle/>
          <a:p>
            <a:pPr algn="ctr"/>
            <a:r>
              <a:rPr lang="ru-RU" sz="4800" b="1" dirty="0" smtClean="0"/>
              <a:t>Презентация на тему «Какие бывают машины»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504" y="4254759"/>
            <a:ext cx="9228201" cy="1894113"/>
          </a:xfrm>
        </p:spPr>
        <p:txBody>
          <a:bodyPr>
            <a:normAutofit fontScale="92500"/>
          </a:bodyPr>
          <a:lstStyle/>
          <a:p>
            <a:r>
              <a:rPr lang="ru-RU" sz="1800" dirty="0"/>
              <a:t>Подготовила воспитатель второй младшей группы</a:t>
            </a:r>
          </a:p>
          <a:p>
            <a:r>
              <a:rPr lang="ru-RU" sz="1800" dirty="0"/>
              <a:t>Крылова </a:t>
            </a:r>
            <a:r>
              <a:rPr lang="ru-RU" sz="1800"/>
              <a:t>Валентина </a:t>
            </a:r>
            <a:r>
              <a:rPr lang="ru-RU" sz="1800" smtClean="0"/>
              <a:t>Александровна</a:t>
            </a:r>
          </a:p>
          <a:p>
            <a:endParaRPr lang="ru-RU" sz="1800" dirty="0"/>
          </a:p>
          <a:p>
            <a:pPr algn="ctr"/>
            <a:r>
              <a:rPr lang="ru-RU" sz="1800" dirty="0"/>
              <a:t>ГБДОУ №12 Детский сад комбинированного вида кировского района города Санкт-Петербурга </a:t>
            </a:r>
          </a:p>
          <a:p>
            <a:pPr algn="ctr"/>
            <a:r>
              <a:rPr lang="ru-RU" sz="1800" dirty="0" smtClean="0"/>
              <a:t>2014 </a:t>
            </a:r>
            <a:r>
              <a:rPr lang="ru-RU" sz="1800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944177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Полицейская машина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5" y="762000"/>
            <a:ext cx="6084410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600" b="1" dirty="0" smtClean="0"/>
              <a:t>В сборе все, полна кабина,</a:t>
            </a:r>
          </a:p>
          <a:p>
            <a:r>
              <a:rPr lang="ru-RU" sz="1600" b="1" dirty="0" smtClean="0"/>
              <a:t>И водитель сел за руль.</a:t>
            </a:r>
          </a:p>
          <a:p>
            <a:r>
              <a:rPr lang="ru-RU" sz="1600" b="1" dirty="0" smtClean="0"/>
              <a:t>Полицейская машина</a:t>
            </a:r>
          </a:p>
          <a:p>
            <a:r>
              <a:rPr lang="ru-RU" sz="1600" b="1" dirty="0" smtClean="0"/>
              <a:t>Выезжает на патруль</a:t>
            </a:r>
          </a:p>
          <a:p>
            <a:r>
              <a:rPr lang="ru-RU" sz="1600" b="1" dirty="0" smtClean="0"/>
              <a:t>***</a:t>
            </a:r>
            <a:endParaRPr lang="ru-RU" sz="1600" b="1" dirty="0"/>
          </a:p>
          <a:p>
            <a:r>
              <a:rPr lang="ru-RU" sz="1600" b="1" dirty="0" smtClean="0"/>
              <a:t>Хочет </a:t>
            </a:r>
            <a:r>
              <a:rPr lang="ru-RU" sz="1600" b="1" dirty="0"/>
              <a:t>в милицию тот, кто дерётся,</a:t>
            </a:r>
          </a:p>
          <a:p>
            <a:r>
              <a:rPr lang="ru-RU" sz="1600" b="1" dirty="0"/>
              <a:t>Тот, кто орет и ко всем пристаёт,</a:t>
            </a:r>
          </a:p>
          <a:p>
            <a:r>
              <a:rPr lang="ru-RU" sz="1600" b="1" dirty="0"/>
              <a:t>Тот, кто царапается и плюётся,</a:t>
            </a:r>
          </a:p>
          <a:p>
            <a:r>
              <a:rPr lang="ru-RU" sz="1600" b="1" dirty="0"/>
              <a:t>Всё отнимает и маленьких бьёт.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4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786" y="2935169"/>
            <a:ext cx="10782300" cy="1132978"/>
          </a:xfrm>
        </p:spPr>
        <p:txBody>
          <a:bodyPr/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493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605383"/>
          </a:xfrm>
        </p:spPr>
        <p:txBody>
          <a:bodyPr/>
          <a:lstStyle/>
          <a:p>
            <a:r>
              <a:rPr lang="ru-RU" sz="2800" dirty="0" smtClean="0"/>
              <a:t>Легковой автомобиль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982" y="1446245"/>
            <a:ext cx="3398520" cy="419255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Легковая я машина, </a:t>
            </a:r>
          </a:p>
          <a:p>
            <a:r>
              <a:rPr lang="ru-RU" b="1" dirty="0" err="1"/>
              <a:t>Жу-жу-жу</a:t>
            </a:r>
            <a:r>
              <a:rPr lang="ru-RU" b="1" dirty="0"/>
              <a:t>, </a:t>
            </a:r>
            <a:r>
              <a:rPr lang="ru-RU" b="1" dirty="0" err="1"/>
              <a:t>жу-жу-жу</a:t>
            </a:r>
            <a:r>
              <a:rPr lang="ru-RU" b="1" dirty="0"/>
              <a:t>. </a:t>
            </a:r>
          </a:p>
          <a:p>
            <a:r>
              <a:rPr lang="ru-RU" b="1" dirty="0"/>
              <a:t>Маму, папу, дочку, сына</a:t>
            </a:r>
          </a:p>
          <a:p>
            <a:r>
              <a:rPr lang="ru-RU" b="1" dirty="0"/>
              <a:t>Целым скопом я вожу.  </a:t>
            </a:r>
          </a:p>
          <a:p>
            <a:r>
              <a:rPr lang="ru-RU" b="1" dirty="0"/>
              <a:t>А ещё в меня бывает </a:t>
            </a:r>
          </a:p>
          <a:p>
            <a:r>
              <a:rPr lang="ru-RU" b="1" dirty="0"/>
              <a:t>Загружают двух собак, </a:t>
            </a:r>
          </a:p>
          <a:p>
            <a:r>
              <a:rPr lang="ru-RU" b="1" dirty="0"/>
              <a:t>Или папа разъезжает </a:t>
            </a:r>
          </a:p>
          <a:p>
            <a:r>
              <a:rPr lang="ru-RU" b="1" dirty="0"/>
              <a:t>Налегке и просто так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/>
              <a:t>* * * </a:t>
            </a:r>
          </a:p>
          <a:p>
            <a:r>
              <a:rPr lang="ru-RU" b="1" dirty="0"/>
              <a:t>Легковой автомобиль</a:t>
            </a:r>
          </a:p>
          <a:p>
            <a:r>
              <a:rPr lang="ru-RU" b="1" dirty="0"/>
              <a:t>По дороге мчится.</a:t>
            </a:r>
          </a:p>
          <a:p>
            <a:r>
              <a:rPr lang="ru-RU" b="1" dirty="0"/>
              <a:t>А за ним густая пыль</a:t>
            </a:r>
          </a:p>
          <a:p>
            <a:r>
              <a:rPr lang="ru-RU" b="1" dirty="0"/>
              <a:t>Тучею клубится.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08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Грузовик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/>
              <a:t>Я важная машина,</a:t>
            </a:r>
          </a:p>
          <a:p>
            <a:r>
              <a:rPr lang="ru-RU" sz="1600" b="1" dirty="0"/>
              <a:t>Есть кузов и кабина.</a:t>
            </a:r>
          </a:p>
          <a:p>
            <a:r>
              <a:rPr lang="ru-RU" sz="1600" b="1" dirty="0"/>
              <a:t>Вожу любые грузы</a:t>
            </a:r>
          </a:p>
          <a:p>
            <a:r>
              <a:rPr lang="ru-RU" sz="1600" b="1" dirty="0"/>
              <a:t>По ленточкам дорог.</a:t>
            </a:r>
          </a:p>
          <a:p>
            <a:r>
              <a:rPr lang="ru-RU" sz="1600" b="1" dirty="0"/>
              <a:t>И парты, и арбузы</a:t>
            </a:r>
          </a:p>
          <a:p>
            <a:r>
              <a:rPr lang="ru-RU" sz="1600" b="1" dirty="0"/>
              <a:t>Я вам доставлю в срок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02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Трактор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32" y="762000"/>
            <a:ext cx="5367935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/>
              <a:t>И картошку он сажает, </a:t>
            </a:r>
          </a:p>
          <a:p>
            <a:r>
              <a:rPr lang="ru-RU" sz="1600" b="1" dirty="0"/>
              <a:t>И дорогу расчищает, </a:t>
            </a:r>
          </a:p>
          <a:p>
            <a:r>
              <a:rPr lang="ru-RU" sz="1600" b="1" dirty="0"/>
              <a:t>Землю рыл ковшом он как-то – </a:t>
            </a:r>
          </a:p>
          <a:p>
            <a:r>
              <a:rPr lang="ru-RU" sz="1600" b="1" dirty="0"/>
              <a:t>На все руки мастер  ТРАКТОР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81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Троллейбус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5486400" cy="3657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700" b="1" dirty="0"/>
              <a:t>Я троллейбус, транспорт умный,</a:t>
            </a:r>
          </a:p>
          <a:p>
            <a:r>
              <a:rPr lang="ru-RU" sz="1700" b="1" dirty="0"/>
              <a:t>Быстрый и почти бесшумный.</a:t>
            </a:r>
          </a:p>
          <a:p>
            <a:r>
              <a:rPr lang="ru-RU" sz="1700" b="1" dirty="0"/>
              <a:t>Я по рельсам не стучу,</a:t>
            </a:r>
          </a:p>
          <a:p>
            <a:r>
              <a:rPr lang="ru-RU" sz="1700" b="1" dirty="0"/>
              <a:t>Я колесами кручу,</a:t>
            </a:r>
          </a:p>
          <a:p>
            <a:r>
              <a:rPr lang="ru-RU" sz="1700" b="1" dirty="0"/>
              <a:t>Без бензина обхожусь,</a:t>
            </a:r>
          </a:p>
          <a:p>
            <a:r>
              <a:rPr lang="ru-RU" sz="1700" b="1" dirty="0"/>
              <a:t>Я весь день для вас тружусь.</a:t>
            </a:r>
          </a:p>
          <a:p>
            <a:r>
              <a:rPr lang="ru-RU" sz="1700" b="1" dirty="0"/>
              <a:t>Вот беда! Отключен свет, -</a:t>
            </a:r>
          </a:p>
          <a:p>
            <a:r>
              <a:rPr lang="ru-RU" sz="1700" b="1" dirty="0"/>
              <a:t>Мне без света хода нет.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98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Трамвай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10343"/>
            <a:ext cx="6096000" cy="38753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dirty="0"/>
              <a:t>Нет, не поезд я и все же,</a:t>
            </a:r>
          </a:p>
          <a:p>
            <a:r>
              <a:rPr lang="ru-RU" sz="1600" b="1" dirty="0"/>
              <a:t>Мы немного с ним похожи, -</a:t>
            </a:r>
          </a:p>
          <a:p>
            <a:r>
              <a:rPr lang="ru-RU" sz="1600" b="1" dirty="0"/>
              <a:t>Транспорт рельсовый, особый,</a:t>
            </a:r>
          </a:p>
          <a:p>
            <a:r>
              <a:rPr lang="ru-RU" sz="1600" b="1" dirty="0"/>
              <a:t>Мы по рельсам ездим оба.</a:t>
            </a:r>
          </a:p>
          <a:p>
            <a:r>
              <a:rPr lang="ru-RU" sz="1600" b="1" dirty="0"/>
              <a:t>Эй, на рельсах! Не зевай!</a:t>
            </a:r>
          </a:p>
          <a:p>
            <a:r>
              <a:rPr lang="ru-RU" sz="1600" b="1" dirty="0"/>
              <a:t>Видишь - катится трамвай!</a:t>
            </a:r>
          </a:p>
        </p:txBody>
      </p:sp>
    </p:spTree>
    <p:extLst>
      <p:ext uri="{BB962C8B-B14F-4D97-AF65-F5344CB8AC3E}">
        <p14:creationId xmlns:p14="http://schemas.microsoft.com/office/powerpoint/2010/main" val="367041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Автобус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904875"/>
            <a:ext cx="5715000" cy="4286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700" b="1" dirty="0"/>
              <a:t>Весь день - домой и на работу</a:t>
            </a:r>
          </a:p>
          <a:p>
            <a:r>
              <a:rPr lang="ru-RU" sz="1700" b="1" dirty="0"/>
              <a:t>Возить людей его забота!</a:t>
            </a:r>
          </a:p>
          <a:p>
            <a:r>
              <a:rPr lang="ru-RU" sz="1700" b="1" dirty="0"/>
              <a:t>Точно, вовремя и ловко</a:t>
            </a:r>
          </a:p>
          <a:p>
            <a:r>
              <a:rPr lang="ru-RU" sz="1700" b="1" dirty="0"/>
              <a:t>Подъезжаю к остановке.</a:t>
            </a:r>
          </a:p>
          <a:p>
            <a:r>
              <a:rPr lang="ru-RU" sz="1700" b="1" dirty="0"/>
              <a:t>Все вошли, закрылась дверь, -</a:t>
            </a:r>
          </a:p>
          <a:p>
            <a:r>
              <a:rPr lang="ru-RU" sz="1700" b="1" dirty="0"/>
              <a:t>Пассажиры вы теперь.</a:t>
            </a:r>
          </a:p>
          <a:p>
            <a:r>
              <a:rPr lang="ru-RU" sz="1700" b="1" dirty="0"/>
              <a:t>Всё! Приехали! Ура! </a:t>
            </a:r>
          </a:p>
          <a:p>
            <a:r>
              <a:rPr lang="ru-RU" sz="1700" b="1" dirty="0"/>
              <a:t>Выходите, вам пора!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44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Скорая помощь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41120"/>
            <a:ext cx="6096000" cy="34137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b="1" dirty="0" smtClean="0"/>
              <a:t>Воя, мигая, мотором фырча,</a:t>
            </a:r>
          </a:p>
          <a:p>
            <a:r>
              <a:rPr lang="ru-RU" sz="1600" b="1" dirty="0" smtClean="0"/>
              <a:t>Без опозданий доставит врача.</a:t>
            </a:r>
          </a:p>
          <a:p>
            <a:r>
              <a:rPr lang="ru-RU" sz="1600" b="1" dirty="0" smtClean="0"/>
              <a:t>Едет, несется в белой карете,</a:t>
            </a:r>
          </a:p>
          <a:p>
            <a:r>
              <a:rPr lang="ru-RU" sz="1600" b="1" dirty="0" smtClean="0"/>
              <a:t>Самая скорая помощь на свете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53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Пожарная машина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Почему машина эта</a:t>
            </a:r>
          </a:p>
          <a:p>
            <a:r>
              <a:rPr lang="ru-RU" b="1" dirty="0" smtClean="0"/>
              <a:t>Ярко-огненного цвета?</a:t>
            </a:r>
          </a:p>
          <a:p>
            <a:r>
              <a:rPr lang="ru-RU" b="1" dirty="0" smtClean="0"/>
              <a:t>Чтобы всем была видна,</a:t>
            </a:r>
          </a:p>
          <a:p>
            <a:r>
              <a:rPr lang="ru-RU" b="1" dirty="0" smtClean="0"/>
              <a:t>На пожар спешит она.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7386123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TC103457491[[fn=Метрополия]]</Template>
  <TotalTime>79</TotalTime>
  <Words>364</Words>
  <Application>Microsoft Office PowerPoint</Application>
  <PresentationFormat>Широкоэкранный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 Light</vt:lpstr>
      <vt:lpstr>Метрополия</vt:lpstr>
      <vt:lpstr>Презентация на тему «Какие бывают машины»</vt:lpstr>
      <vt:lpstr>Легковой автомобиль</vt:lpstr>
      <vt:lpstr>Грузовик</vt:lpstr>
      <vt:lpstr>Трактор</vt:lpstr>
      <vt:lpstr>Троллейбус</vt:lpstr>
      <vt:lpstr>Трамвай</vt:lpstr>
      <vt:lpstr>Автобус </vt:lpstr>
      <vt:lpstr>Скорая помощь</vt:lpstr>
      <vt:lpstr>Пожарная машина</vt:lpstr>
      <vt:lpstr>Полицейская машина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«Какие бывают машины»</dc:title>
  <dc:creator>Валентина</dc:creator>
  <cp:lastModifiedBy>Валентина</cp:lastModifiedBy>
  <cp:revision>9</cp:revision>
  <dcterms:created xsi:type="dcterms:W3CDTF">2014-09-04T15:20:08Z</dcterms:created>
  <dcterms:modified xsi:type="dcterms:W3CDTF">2014-09-06T12:40:44Z</dcterms:modified>
</cp:coreProperties>
</file>