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1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543" y="914746"/>
            <a:ext cx="9407298" cy="1623181"/>
          </a:xfrm>
        </p:spPr>
        <p:txBody>
          <a:bodyPr/>
          <a:lstStyle/>
          <a:p>
            <a:pPr algn="ctr"/>
            <a:r>
              <a:rPr lang="ru-RU" sz="4400" dirty="0" smtClean="0"/>
              <a:t>Презентация на тему: </a:t>
            </a:r>
            <a:br>
              <a:rPr lang="ru-RU" sz="4400" dirty="0" smtClean="0"/>
            </a:br>
            <a:r>
              <a:rPr lang="ru-RU" sz="4400" dirty="0" smtClean="0"/>
              <a:t>«Как животные готовятся к зиме»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6363" y="3862980"/>
            <a:ext cx="8825658" cy="2024636"/>
          </a:xfrm>
        </p:spPr>
        <p:txBody>
          <a:bodyPr>
            <a:normAutofit fontScale="25000" lnSpcReduction="20000"/>
          </a:bodyPr>
          <a:lstStyle/>
          <a:p>
            <a:r>
              <a:rPr lang="ru-RU" sz="6400" cap="none" dirty="0"/>
              <a:t>Подготовила </a:t>
            </a:r>
            <a:r>
              <a:rPr lang="ru-RU" sz="6400" cap="none" dirty="0" smtClean="0"/>
              <a:t>воспитатель второй младшей группы</a:t>
            </a:r>
            <a:endParaRPr lang="ru-RU" sz="6400" dirty="0"/>
          </a:p>
          <a:p>
            <a:r>
              <a:rPr lang="ru-RU" sz="6400" cap="none" dirty="0"/>
              <a:t>Крылова Валентина </a:t>
            </a:r>
            <a:r>
              <a:rPr lang="ru-RU" sz="6400" cap="none" dirty="0" smtClean="0"/>
              <a:t>Александровна</a:t>
            </a:r>
          </a:p>
          <a:p>
            <a:endParaRPr lang="ru-RU" sz="6400" cap="none" dirty="0"/>
          </a:p>
          <a:p>
            <a:endParaRPr lang="ru-RU" sz="6400" cap="none" dirty="0"/>
          </a:p>
          <a:p>
            <a:pPr algn="ctr"/>
            <a:r>
              <a:rPr lang="ru-RU" sz="6400" dirty="0"/>
              <a:t>ГБДОУ №12 </a:t>
            </a:r>
            <a:r>
              <a:rPr lang="ru-RU" sz="6400" cap="none" dirty="0"/>
              <a:t>Детский сад комбинированного вида кировского района города Санкт-Петербурга </a:t>
            </a:r>
          </a:p>
          <a:p>
            <a:pPr algn="ctr"/>
            <a:r>
              <a:rPr lang="ru-RU" sz="6400" cap="none" dirty="0"/>
              <a:t>2013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Заяц</a:t>
            </a:r>
            <a:endParaRPr lang="ru-RU" dirty="0"/>
          </a:p>
        </p:txBody>
      </p:sp>
      <p:pic>
        <p:nvPicPr>
          <p:cNvPr id="4" name="Picture 2" descr="http://www.fresher.ru/images6/oboi-s-krolikami/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96" y="2332653"/>
            <a:ext cx="8892073" cy="45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23112" y="4844763"/>
            <a:ext cx="28831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Летом заяц сер, сер.</a:t>
            </a:r>
            <a:b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Летом заяц смел, смел.</a:t>
            </a:r>
            <a:b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Можно под любым кусточком</a:t>
            </a:r>
            <a:b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смело спрятаться в лесочке.</a:t>
            </a:r>
            <a:b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Ну, а в стужу ледяную</a:t>
            </a:r>
            <a:b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шубку я беру другую.</a:t>
            </a:r>
            <a:b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Был я рыжевато-серым,</a:t>
            </a:r>
            <a:b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стал белее снега белым</a:t>
            </a:r>
            <a: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28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</a:t>
            </a:r>
            <a:r>
              <a:rPr lang="ru-RU" dirty="0" smtClean="0"/>
              <a:t>иса</a:t>
            </a:r>
            <a:endParaRPr lang="ru-RU" dirty="0"/>
          </a:p>
        </p:txBody>
      </p:sp>
      <p:pic>
        <p:nvPicPr>
          <p:cNvPr id="5" name="Объект 4"/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2" y="2239347"/>
            <a:ext cx="8416212" cy="4618653"/>
          </a:xfrm>
        </p:spPr>
      </p:pic>
      <p:sp>
        <p:nvSpPr>
          <p:cNvPr id="3" name="Прямоугольник 2"/>
          <p:cNvSpPr/>
          <p:nvPr/>
        </p:nvSpPr>
        <p:spPr>
          <a:xfrm>
            <a:off x="1698172" y="2446281"/>
            <a:ext cx="28085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До чего же хороша</a:t>
            </a:r>
            <a:br>
              <a:rPr lang="ru-RU" sz="1400" b="1" dirty="0"/>
            </a:br>
            <a:r>
              <a:rPr lang="ru-RU" sz="1400" b="1" dirty="0"/>
              <a:t>эта рыжая лиса!</a:t>
            </a:r>
            <a:br>
              <a:rPr lang="ru-RU" sz="1400" b="1" dirty="0"/>
            </a:br>
            <a:r>
              <a:rPr lang="ru-RU" sz="1400" b="1" dirty="0"/>
              <a:t>Спать лисичке ни к чему.</a:t>
            </a:r>
            <a:br>
              <a:rPr lang="ru-RU" sz="1400" b="1" dirty="0"/>
            </a:br>
            <a:r>
              <a:rPr lang="ru-RU" sz="1400" b="1" dirty="0"/>
              <a:t>Можно поискать в лесу</a:t>
            </a:r>
            <a:br>
              <a:rPr lang="ru-RU" sz="1400" b="1" dirty="0"/>
            </a:br>
            <a:r>
              <a:rPr lang="ru-RU" sz="1400" b="1" dirty="0"/>
              <a:t>или зайца, или мышку,</a:t>
            </a:r>
            <a:br>
              <a:rPr lang="ru-RU" sz="1400" b="1" dirty="0"/>
            </a:br>
            <a:r>
              <a:rPr lang="ru-RU" sz="1400" b="1" dirty="0"/>
              <a:t>из-под снега хвать малышку!</a:t>
            </a:r>
            <a:br>
              <a:rPr lang="ru-RU" sz="1400" b="1" dirty="0"/>
            </a:br>
            <a:r>
              <a:rPr lang="ru-RU" sz="1400" b="1" dirty="0"/>
              <a:t>И хитра, и весела</a:t>
            </a:r>
            <a:br>
              <a:rPr lang="ru-RU" sz="1400" b="1" dirty="0"/>
            </a:br>
            <a:r>
              <a:rPr lang="ru-RU" sz="1400" b="1" dirty="0"/>
              <a:t>эта рыжая лиса!</a:t>
            </a:r>
          </a:p>
        </p:txBody>
      </p:sp>
    </p:spTree>
    <p:extLst>
      <p:ext uri="{BB962C8B-B14F-4D97-AF65-F5344CB8AC3E}">
        <p14:creationId xmlns:p14="http://schemas.microsoft.com/office/powerpoint/2010/main" val="31420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4" name="Объект 3"/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54" y="2258008"/>
            <a:ext cx="8332237" cy="4599992"/>
          </a:xfrm>
        </p:spPr>
      </p:pic>
      <p:sp>
        <p:nvSpPr>
          <p:cNvPr id="3" name="Прямоугольник 2"/>
          <p:cNvSpPr/>
          <p:nvPr/>
        </p:nvSpPr>
        <p:spPr>
          <a:xfrm>
            <a:off x="1754155" y="2390297"/>
            <a:ext cx="17541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</a:rPr>
              <a:t>День и ночь по лесу рыщет,</a:t>
            </a:r>
          </a:p>
          <a:p>
            <a:r>
              <a:rPr lang="ru-RU" sz="1400" b="1" dirty="0">
                <a:solidFill>
                  <a:schemeClr val="bg2"/>
                </a:solidFill>
              </a:rPr>
              <a:t>День и ночь добычу ищет.</a:t>
            </a:r>
          </a:p>
          <a:p>
            <a:r>
              <a:rPr lang="ru-RU" sz="1400" b="1" dirty="0">
                <a:solidFill>
                  <a:schemeClr val="bg2"/>
                </a:solidFill>
              </a:rPr>
              <a:t>Ходит-бродит волк молчком,</a:t>
            </a:r>
          </a:p>
          <a:p>
            <a:r>
              <a:rPr lang="ru-RU" sz="1400" b="1" dirty="0">
                <a:solidFill>
                  <a:schemeClr val="bg2"/>
                </a:solidFill>
              </a:rPr>
              <a:t>Уши серые — торчком</a:t>
            </a:r>
          </a:p>
        </p:txBody>
      </p:sp>
    </p:spTree>
    <p:extLst>
      <p:ext uri="{BB962C8B-B14F-4D97-AF65-F5344CB8AC3E}">
        <p14:creationId xmlns:p14="http://schemas.microsoft.com/office/powerpoint/2010/main" val="19691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4" name="Объект 3"/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18" y="2304661"/>
            <a:ext cx="8388221" cy="4553339"/>
          </a:xfrm>
        </p:spPr>
      </p:pic>
      <p:sp>
        <p:nvSpPr>
          <p:cNvPr id="3" name="Прямоугольник 2"/>
          <p:cNvSpPr/>
          <p:nvPr/>
        </p:nvSpPr>
        <p:spPr>
          <a:xfrm>
            <a:off x="7610670" y="2380394"/>
            <a:ext cx="242906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Зиму он проспал в берлоге,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Он не бегал по дороге.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Лапу он свою сосал.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Жир от холода спасал.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Наверху-белым-бело,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А у мишки здесь тепло.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 боку на бок повернется,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Поворчит и улыбнется</a:t>
            </a:r>
            <a:r>
              <a:rPr lang="ru-RU" b="1" dirty="0" smtClean="0">
                <a:solidFill>
                  <a:schemeClr val="bg1"/>
                </a:solidFill>
              </a:rPr>
              <a:t>...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05674" y="3452326"/>
            <a:ext cx="8714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620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 с использованием ЭОР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ru-RU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Образовательная область: 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познание,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коммуникация</a:t>
            </a:r>
            <a:endParaRPr lang="ru-RU" sz="14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ru-RU" sz="1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Участники</a:t>
            </a:r>
            <a:r>
              <a:rPr lang="ru-RU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дети второй младшей группы «Непоседы»,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воспитатель.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ru-RU" sz="1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занятия: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систематизировать знания детей о подготовке животных к зиме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ru-RU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</a:t>
            </a:r>
            <a:r>
              <a:rPr lang="ru-RU" sz="1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закрепление и систематизация имеющихся знаний детей о живой и неживой природе, о подготовке животных к зиме, об изменениях в неживой природе осенью, ответ на вопрос: зачем и как животные готовятся к зиме.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ru-RU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Предполагаемый результат: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систематизированный знания детей о подготовке животных к зиме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ru-RU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 с родителями: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творческое 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домашнее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(сбор иллюстраций с изображением животных в период подготовки к зиме, и совместные поделки с детьми на тему «Осень золотая»)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ru-RU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Предварительная работа: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НОД, беседы с детьми, рассматривание картин с изображением осени, зимы, наблюдения в природе за признаками осени, наблюдения за птицами, солнцем, чтение художественной литературы.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ru-RU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Продукт </a:t>
            </a:r>
            <a:r>
              <a:rPr lang="ru-RU" sz="1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деятельности</a:t>
            </a:r>
            <a:r>
              <a:rPr lang="ru-RU" sz="1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книжка-малышка на тему «подготовка животных к зиме». 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6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Несу я урожаи,</a:t>
            </a:r>
          </a:p>
          <a:p>
            <a:pPr marL="0" indent="0" algn="ctr">
              <a:buNone/>
            </a:pPr>
            <a:r>
              <a:rPr lang="ru-RU" b="1" dirty="0"/>
              <a:t>Поля вновь засеваю,</a:t>
            </a:r>
          </a:p>
          <a:p>
            <a:pPr marL="0" indent="0" algn="ctr">
              <a:buNone/>
            </a:pPr>
            <a:r>
              <a:rPr lang="ru-RU" b="1" dirty="0"/>
              <a:t>Птиц к югу отправляю,</a:t>
            </a:r>
          </a:p>
          <a:p>
            <a:pPr marL="0" indent="0" algn="ctr">
              <a:buNone/>
            </a:pPr>
            <a:r>
              <a:rPr lang="ru-RU" b="1" dirty="0"/>
              <a:t>Деревья раздеваю,</a:t>
            </a:r>
          </a:p>
          <a:p>
            <a:pPr marL="0" indent="0" algn="ctr">
              <a:buNone/>
            </a:pPr>
            <a:r>
              <a:rPr lang="ru-RU" b="1" dirty="0"/>
              <a:t>Но не касаюсь елочек и сосен.</a:t>
            </a:r>
          </a:p>
          <a:p>
            <a:pPr marL="0" indent="0" algn="ctr">
              <a:buNone/>
            </a:pPr>
            <a:r>
              <a:rPr lang="ru-RU" b="1" dirty="0"/>
              <a:t>Я - красивая желтая ...</a:t>
            </a:r>
          </a:p>
          <a:p>
            <a:pPr marL="0" indent="0" algn="ctr">
              <a:buNone/>
            </a:pPr>
            <a:r>
              <a:rPr lang="ru-RU" b="1" dirty="0"/>
              <a:t>(осень)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22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2" y="2258008"/>
            <a:ext cx="8761445" cy="4599992"/>
          </a:xfrm>
        </p:spPr>
      </p:pic>
      <p:sp>
        <p:nvSpPr>
          <p:cNvPr id="5" name="Прямоугольник 4"/>
          <p:cNvSpPr/>
          <p:nvPr/>
        </p:nvSpPr>
        <p:spPr>
          <a:xfrm>
            <a:off x="7526694" y="4932603"/>
            <a:ext cx="2634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1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Насекомые</a:t>
            </a:r>
            <a:endParaRPr lang="ru-RU" dirty="0"/>
          </a:p>
        </p:txBody>
      </p:sp>
      <p:pic>
        <p:nvPicPr>
          <p:cNvPr id="6152" name="Picture 8" descr="http://www.puzmo.com/resimler/640/14095705812062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351314"/>
            <a:ext cx="9276670" cy="4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3020" y="4742698"/>
            <a:ext cx="63458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Мы солнечным летом заботы не знали,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 осень настала –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 все мы пропали.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Мы в трещинки, щели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попрятались ловко.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 первых весенних лучей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 зимовку.</a:t>
            </a:r>
          </a:p>
        </p:txBody>
      </p:sp>
    </p:spTree>
    <p:extLst>
      <p:ext uri="{BB962C8B-B14F-4D97-AF65-F5344CB8AC3E}">
        <p14:creationId xmlns:p14="http://schemas.microsoft.com/office/powerpoint/2010/main" val="24787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Птицы</a:t>
            </a:r>
            <a:endParaRPr lang="ru-RU" dirty="0"/>
          </a:p>
        </p:txBody>
      </p:sp>
      <p:pic>
        <p:nvPicPr>
          <p:cNvPr id="5122" name="Picture 2" descr="http://savepic.su/9441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351316"/>
            <a:ext cx="8929395" cy="442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2351" y="227667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Боимся мороза зимою холодной.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Боимся в ненастье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остаться голодной.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Поэтому мы собираемся в стаи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 в теплые страны к зиме улетаем.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Нелегкий нам путь предстоит, но приятно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весною домой возвращаться обратно!</a:t>
            </a:r>
          </a:p>
        </p:txBody>
      </p:sp>
    </p:spTree>
    <p:extLst>
      <p:ext uri="{BB962C8B-B14F-4D97-AF65-F5344CB8AC3E}">
        <p14:creationId xmlns:p14="http://schemas.microsoft.com/office/powerpoint/2010/main" val="12811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</a:t>
            </a:r>
            <a:r>
              <a:rPr lang="ru-RU" dirty="0" smtClean="0"/>
              <a:t>Белк</a:t>
            </a:r>
            <a:r>
              <a:rPr lang="ru-RU" dirty="0"/>
              <a:t>а</a:t>
            </a:r>
          </a:p>
        </p:txBody>
      </p:sp>
      <p:pic>
        <p:nvPicPr>
          <p:cNvPr id="1026" name="Picture 2" descr="http://rewalls.com/pic/201101/1024x600/reWalls.com-180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26" y="2313991"/>
            <a:ext cx="8798767" cy="44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4238" y="5592356"/>
            <a:ext cx="6402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Далеко до холодов,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 не для потехи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 несу к себе в дупло ягоды, орехи.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Чтоб зимой холодной мне не быть голодной.</a:t>
            </a:r>
          </a:p>
        </p:txBody>
      </p:sp>
    </p:spTree>
    <p:extLst>
      <p:ext uri="{BB962C8B-B14F-4D97-AF65-F5344CB8AC3E}">
        <p14:creationId xmlns:p14="http://schemas.microsoft.com/office/powerpoint/2010/main" val="6819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Еж</a:t>
            </a:r>
            <a:endParaRPr lang="ru-RU" dirty="0"/>
          </a:p>
        </p:txBody>
      </p:sp>
      <p:pic>
        <p:nvPicPr>
          <p:cNvPr id="2050" name="Picture 2" descr="http://img-fotki.yandex.ru/get/5811/101253348.9a/0_8ac4e_76baf6d4_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45" y="2304661"/>
            <a:ext cx="8826758" cy="448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98645" y="448619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Золотым клубочком стал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хитрый ежик колкий.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Листья клена нанизал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 свои иголки.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Их несет к себе домой,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стелет на кроватку,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чтобы долгою зимой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спать под елью сладко.</a:t>
            </a:r>
          </a:p>
        </p:txBody>
      </p:sp>
    </p:spTree>
    <p:extLst>
      <p:ext uri="{BB962C8B-B14F-4D97-AF65-F5344CB8AC3E}">
        <p14:creationId xmlns:p14="http://schemas.microsoft.com/office/powerpoint/2010/main" val="24775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Мышка </a:t>
            </a:r>
            <a:endParaRPr lang="ru-RU" dirty="0"/>
          </a:p>
        </p:txBody>
      </p:sp>
      <p:pic>
        <p:nvPicPr>
          <p:cNvPr id="3080" name="Picture 8" descr="http://cdn.trinixy.ru/pics4/20100923/harvest_mice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4" y="2360645"/>
            <a:ext cx="8910734" cy="44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11078" y="23606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 мышка-норушка, я в поле живу,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где ласковый ветер качает траву.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Все лето трудилась без устали я.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 края полна кладовая моя!</a:t>
            </a:r>
          </a:p>
        </p:txBody>
      </p:sp>
    </p:spTree>
    <p:extLst>
      <p:ext uri="{BB962C8B-B14F-4D97-AF65-F5344CB8AC3E}">
        <p14:creationId xmlns:p14="http://schemas.microsoft.com/office/powerpoint/2010/main" val="12632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</TotalTime>
  <Words>333</Words>
  <Application>Microsoft Office PowerPoint</Application>
  <PresentationFormat>Широкоэкранный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 (конференц-зал)</vt:lpstr>
      <vt:lpstr>Презентация на тему:  «Как животные готовятся к зиме»</vt:lpstr>
      <vt:lpstr>НОД с использованием ЭОР</vt:lpstr>
      <vt:lpstr>осень</vt:lpstr>
      <vt:lpstr>Осень</vt:lpstr>
      <vt:lpstr>        Насекомые</vt:lpstr>
      <vt:lpstr>      Птицы</vt:lpstr>
      <vt:lpstr>      Белка</vt:lpstr>
      <vt:lpstr>Еж</vt:lpstr>
      <vt:lpstr>     Мышка </vt:lpstr>
      <vt:lpstr>      Заяц</vt:lpstr>
      <vt:lpstr>Лиса</vt:lpstr>
      <vt:lpstr>Волк</vt:lpstr>
      <vt:lpstr>Медведь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«Как животные готовятся к зиме»</dc:title>
  <dc:creator>Валентина</dc:creator>
  <cp:lastModifiedBy>Валентина</cp:lastModifiedBy>
  <cp:revision>24</cp:revision>
  <dcterms:created xsi:type="dcterms:W3CDTF">2013-11-07T11:41:49Z</dcterms:created>
  <dcterms:modified xsi:type="dcterms:W3CDTF">2014-09-07T05:08:40Z</dcterms:modified>
</cp:coreProperties>
</file>